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3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950" r:id="rId7"/>
    <p:sldMasterId id="2147483966" r:id="rId8"/>
  </p:sldMasterIdLst>
  <p:notesMasterIdLst>
    <p:notesMasterId r:id="rId26"/>
  </p:notesMasterIdLst>
  <p:handoutMasterIdLst>
    <p:handoutMasterId r:id="rId27"/>
  </p:handoutMasterIdLst>
  <p:sldIdLst>
    <p:sldId id="298" r:id="rId9"/>
    <p:sldId id="2076136795" r:id="rId10"/>
    <p:sldId id="430" r:id="rId11"/>
    <p:sldId id="2076136796" r:id="rId12"/>
    <p:sldId id="2076136797" r:id="rId13"/>
    <p:sldId id="2076136794" r:id="rId14"/>
    <p:sldId id="2076136798" r:id="rId15"/>
    <p:sldId id="2147468480" r:id="rId16"/>
    <p:sldId id="2147468505" r:id="rId17"/>
    <p:sldId id="2147468522" r:id="rId18"/>
    <p:sldId id="4677" r:id="rId19"/>
    <p:sldId id="288" r:id="rId20"/>
    <p:sldId id="2147468520" r:id="rId21"/>
    <p:sldId id="2147468521" r:id="rId22"/>
    <p:sldId id="2076136956" r:id="rId23"/>
    <p:sldId id="2076136974" r:id="rId24"/>
    <p:sldId id="2076136955" r:id="rId2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t 4 of 4 Cover" id="{3AA6D4B5-A077-45B9-BD7C-DC226935FB00}">
          <p14:sldIdLst>
            <p14:sldId id="298"/>
          </p14:sldIdLst>
        </p14:section>
        <p14:section name="Kick-off by Diana" id="{7BFB22D4-8055-4D14-82E9-E5A4534871F7}">
          <p14:sldIdLst>
            <p14:sldId id="2076136795"/>
            <p14:sldId id="430"/>
            <p14:sldId id="2076136796"/>
            <p14:sldId id="2076136797"/>
            <p14:sldId id="2076136794"/>
            <p14:sldId id="2076136798"/>
          </p14:sldIdLst>
        </p14:section>
        <p14:section name="Agenda by Atul" id="{4D82E424-4035-4123-AD49-C0EBBF20BF93}">
          <p14:sldIdLst>
            <p14:sldId id="2147468480"/>
            <p14:sldId id="2147468505"/>
            <p14:sldId id="2147468522"/>
            <p14:sldId id="4677"/>
          </p14:sldIdLst>
        </p14:section>
        <p14:section name="Best Practices" id="{576DB88D-DA7B-48E5-B159-3EE804136FAB}">
          <p14:sldIdLst>
            <p14:sldId id="288"/>
            <p14:sldId id="2147468520"/>
            <p14:sldId id="2147468521"/>
            <p14:sldId id="2076136956"/>
            <p14:sldId id="2076136974"/>
            <p14:sldId id="20761369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90979" autoAdjust="0"/>
  </p:normalViewPr>
  <p:slideViewPr>
    <p:cSldViewPr snapToGrid="0" snapToObjects="1" showGuides="1">
      <p:cViewPr varScale="1">
        <p:scale>
          <a:sx n="104" d="100"/>
          <a:sy n="104" d="100"/>
        </p:scale>
        <p:origin x="510" y="108"/>
      </p:cViewPr>
      <p:guideLst/>
    </p:cSldViewPr>
  </p:slideViewPr>
  <p:notesTextViewPr>
    <p:cViewPr>
      <p:scale>
        <a:sx n="3" d="2"/>
        <a:sy n="3" d="2"/>
      </p:scale>
      <p:origin x="0" y="0"/>
    </p:cViewPr>
  </p:notesTextViewPr>
  <p:sorterViewPr>
    <p:cViewPr>
      <p:scale>
        <a:sx n="200" d="100"/>
        <a:sy n="200" d="100"/>
      </p:scale>
      <p:origin x="0" y="-102"/>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8/2/2022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8/2/2022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305859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Manager</a:t>
            </a:r>
            <a:r>
              <a:rPr lang="en-US" sz="1200" b="0" i="0" dirty="0">
                <a:solidFill>
                  <a:srgbClr val="222222"/>
                </a:solidFill>
                <a:effectLst/>
                <a:latin typeface="Calibri" panose="020F0502020204030204" pitchFamily="34" charset="0"/>
              </a:rPr>
              <a:t>: Manage tests with comprehensive test planning, defect reporting, role-based access controls, and requirement traceability</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Studio</a:t>
            </a:r>
            <a:r>
              <a:rPr lang="en-US" sz="1200" b="0" i="0" dirty="0">
                <a:solidFill>
                  <a:srgbClr val="222222"/>
                </a:solidFill>
                <a:effectLst/>
                <a:latin typeface="Calibri" panose="020F0502020204030204" pitchFamily="34" charset="0"/>
              </a:rPr>
              <a:t>: Automate tests and test data generation by leveraging UiPath production-grade automation capabilities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Orchestrator</a:t>
            </a:r>
            <a:r>
              <a:rPr lang="en-US" sz="1200" b="0" i="0" dirty="0">
                <a:solidFill>
                  <a:srgbClr val="222222"/>
                </a:solidFill>
                <a:effectLst/>
                <a:latin typeface="Calibri" panose="020F0502020204030204" pitchFamily="34" charset="0"/>
              </a:rPr>
              <a:t>: Distribute tests to schedule, monitor, and store dynamic test data and test execution &amp; analyze detailed results</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1" i="0" dirty="0">
                <a:solidFill>
                  <a:srgbClr val="222222"/>
                </a:solidFill>
                <a:effectLst/>
                <a:latin typeface="Calibri" panose="020F0502020204030204" pitchFamily="34" charset="0"/>
              </a:rPr>
              <a:t>UiPath Test Robots</a:t>
            </a:r>
            <a:r>
              <a:rPr lang="en-US" sz="1200" b="0" i="0" dirty="0">
                <a:solidFill>
                  <a:srgbClr val="222222"/>
                </a:solidFill>
                <a:effectLst/>
                <a:latin typeface="Calibri" panose="020F0502020204030204" pitchFamily="34" charset="0"/>
              </a:rPr>
              <a:t>: Execute tests on multiple machines in parallel and receive reports back</a:t>
            </a:r>
          </a:p>
          <a:p>
            <a:pPr marL="285750" marR="0" indent="-285750" algn="l">
              <a:spcBef>
                <a:spcPts val="0"/>
              </a:spcBef>
              <a:spcAft>
                <a:spcPts val="0"/>
              </a:spcAft>
              <a:buFont typeface="Arial" panose="020B0604020202020204" pitchFamily="34" charset="0"/>
              <a:buChar char="•"/>
            </a:pPr>
            <a:endParaRPr lang="en-US" sz="1200" b="0" i="0" dirty="0">
              <a:solidFill>
                <a:srgbClr val="222222"/>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n-US" sz="1200" b="0" i="0" dirty="0">
                <a:solidFill>
                  <a:srgbClr val="222222"/>
                </a:solidFill>
                <a:effectLst/>
                <a:latin typeface="Calibri" panose="020F0502020204030204" pitchFamily="34" charset="0"/>
              </a:rPr>
              <a:t>Guidance in setting the environment for Test Automation</a:t>
            </a:r>
            <a:endParaRPr lang="en-US" sz="1200"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9</a:t>
            </a:fld>
            <a:endParaRPr lang="en-US"/>
          </a:p>
        </p:txBody>
      </p:sp>
    </p:spTree>
    <p:extLst>
      <p:ext uri="{BB962C8B-B14F-4D97-AF65-F5344CB8AC3E}">
        <p14:creationId xmlns:p14="http://schemas.microsoft.com/office/powerpoint/2010/main" val="33878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for Testing while Building Workflows)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9670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for Continuously Testing Workflows after they have been published and are running in production)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7569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2.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dirty="0"/>
              <a:t>Click to </a:t>
            </a:r>
            <a:br>
              <a:rPr lang="en-US" dirty="0"/>
            </a:br>
            <a:r>
              <a:rPr lang="en-US" dirty="0"/>
              <a:t>edit Master </a:t>
            </a:r>
            <a:br>
              <a:rPr lang="en-US" dirty="0"/>
            </a:br>
            <a:r>
              <a:rPr lang="en-US" dirty="0"/>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dirty="0"/>
              <a:t>Click to edit Master text styles</a:t>
            </a:r>
          </a:p>
          <a:p>
            <a:pPr lvl="1"/>
            <a:r>
              <a:rPr lang="en-US" dirty="0"/>
              <a:t>Second level</a:t>
            </a:r>
          </a:p>
          <a:p>
            <a:pPr lvl="2"/>
            <a:r>
              <a:rPr lang="en-US" dirty="0"/>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6286" cy="45720"/>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8311" y="348995"/>
            <a:ext cx="1418475" cy="326136"/>
          </a:xfrm>
          <a:prstGeom prst="rect">
            <a:avLst/>
          </a:prstGeom>
        </p:spPr>
      </p:pic>
      <p:sp>
        <p:nvSpPr>
          <p:cNvPr id="18" name="bg object 18"/>
          <p:cNvSpPr/>
          <p:nvPr/>
        </p:nvSpPr>
        <p:spPr>
          <a:xfrm>
            <a:off x="9345782" y="515112"/>
            <a:ext cx="519930"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7037523" y="0"/>
            <a:ext cx="2011156"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20" name="bg object 20"/>
          <p:cNvSpPr/>
          <p:nvPr/>
        </p:nvSpPr>
        <p:spPr>
          <a:xfrm>
            <a:off x="1192981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bg object 21"/>
          <p:cNvSpPr/>
          <p:nvPr/>
        </p:nvSpPr>
        <p:spPr>
          <a:xfrm>
            <a:off x="1166953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bg object 22"/>
          <p:cNvSpPr/>
          <p:nvPr/>
        </p:nvSpPr>
        <p:spPr>
          <a:xfrm>
            <a:off x="1140937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bg object 23"/>
          <p:cNvSpPr/>
          <p:nvPr/>
        </p:nvSpPr>
        <p:spPr>
          <a:xfrm>
            <a:off x="1114909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bg object 24"/>
          <p:cNvSpPr/>
          <p:nvPr/>
        </p:nvSpPr>
        <p:spPr>
          <a:xfrm>
            <a:off x="1088893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5" name="bg object 25"/>
          <p:cNvSpPr/>
          <p:nvPr/>
        </p:nvSpPr>
        <p:spPr>
          <a:xfrm>
            <a:off x="1062865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bg object 26"/>
          <p:cNvSpPr/>
          <p:nvPr/>
        </p:nvSpPr>
        <p:spPr>
          <a:xfrm>
            <a:off x="11929812"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27" name="bg object 27"/>
          <p:cNvSpPr/>
          <p:nvPr/>
        </p:nvSpPr>
        <p:spPr>
          <a:xfrm>
            <a:off x="1192981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bg object 28"/>
          <p:cNvSpPr/>
          <p:nvPr/>
        </p:nvSpPr>
        <p:spPr>
          <a:xfrm>
            <a:off x="1166953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bg object 29"/>
          <p:cNvSpPr/>
          <p:nvPr/>
        </p:nvSpPr>
        <p:spPr>
          <a:xfrm>
            <a:off x="1140937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0" name="bg object 30"/>
          <p:cNvSpPr/>
          <p:nvPr/>
        </p:nvSpPr>
        <p:spPr>
          <a:xfrm>
            <a:off x="1114909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bg object 31"/>
          <p:cNvSpPr/>
          <p:nvPr/>
        </p:nvSpPr>
        <p:spPr>
          <a:xfrm>
            <a:off x="1088893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2" name="bg object 32"/>
          <p:cNvSpPr/>
          <p:nvPr/>
        </p:nvSpPr>
        <p:spPr>
          <a:xfrm>
            <a:off x="1062865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3" name="bg object 33"/>
          <p:cNvSpPr/>
          <p:nvPr/>
        </p:nvSpPr>
        <p:spPr>
          <a:xfrm>
            <a:off x="8288401"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4" name="bg object 34"/>
          <p:cNvSpPr/>
          <p:nvPr/>
        </p:nvSpPr>
        <p:spPr>
          <a:xfrm>
            <a:off x="802850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bg object 35"/>
          <p:cNvSpPr/>
          <p:nvPr/>
        </p:nvSpPr>
        <p:spPr>
          <a:xfrm>
            <a:off x="776859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7508571"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7248669"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698876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8288401"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802850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776859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7508571"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7248669"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698876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8288401"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802850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776859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7508698"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7248669"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698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848570"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958867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9328768"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90687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8808838" y="765049"/>
            <a:ext cx="29201" cy="29209"/>
          </a:xfrm>
          <a:custGeom>
            <a:avLst/>
            <a:gdLst/>
            <a:ahLst/>
            <a:cxnLst/>
            <a:rect l="l" t="t" r="r" b="b"/>
            <a:pathLst>
              <a:path w="29209" h="29209">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854893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57" name="bg object 57"/>
          <p:cNvSpPr/>
          <p:nvPr/>
        </p:nvSpPr>
        <p:spPr>
          <a:xfrm>
            <a:off x="9848570"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58" name="bg object 58"/>
          <p:cNvSpPr/>
          <p:nvPr/>
        </p:nvSpPr>
        <p:spPr>
          <a:xfrm>
            <a:off x="958867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59" name="bg object 59"/>
          <p:cNvSpPr/>
          <p:nvPr/>
        </p:nvSpPr>
        <p:spPr>
          <a:xfrm>
            <a:off x="9328768"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60" name="bg object 60"/>
          <p:cNvSpPr/>
          <p:nvPr/>
        </p:nvSpPr>
        <p:spPr>
          <a:xfrm>
            <a:off x="906874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1" name="bg object 61"/>
          <p:cNvSpPr/>
          <p:nvPr/>
        </p:nvSpPr>
        <p:spPr>
          <a:xfrm>
            <a:off x="8808838" y="505205"/>
            <a:ext cx="29201" cy="29209"/>
          </a:xfrm>
          <a:custGeom>
            <a:avLst/>
            <a:gdLst/>
            <a:ahLst/>
            <a:cxnLst/>
            <a:rect l="l" t="t" r="r" b="b"/>
            <a:pathLst>
              <a:path w="29209" h="29209">
                <a:moveTo>
                  <a:pt x="28956" y="0"/>
                </a:moveTo>
                <a:lnTo>
                  <a:pt x="0" y="0"/>
                </a:lnTo>
                <a:lnTo>
                  <a:pt x="0" y="28956"/>
                </a:lnTo>
                <a:lnTo>
                  <a:pt x="28956" y="28956"/>
                </a:lnTo>
                <a:lnTo>
                  <a:pt x="28956" y="0"/>
                </a:lnTo>
                <a:close/>
              </a:path>
            </a:pathLst>
          </a:custGeom>
          <a:solidFill>
            <a:srgbClr val="57585B">
              <a:alpha val="19999"/>
            </a:srgbClr>
          </a:solidFill>
        </p:spPr>
        <p:txBody>
          <a:bodyPr wrap="square" lIns="0" tIns="0" rIns="0" bIns="0" rtlCol="0"/>
          <a:lstStyle/>
          <a:p>
            <a:endParaRPr sz="1799"/>
          </a:p>
        </p:txBody>
      </p:sp>
      <p:sp>
        <p:nvSpPr>
          <p:cNvPr id="62" name="bg object 62"/>
          <p:cNvSpPr/>
          <p:nvPr/>
        </p:nvSpPr>
        <p:spPr>
          <a:xfrm>
            <a:off x="8548938"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63" name="bg object 63"/>
          <p:cNvSpPr/>
          <p:nvPr/>
        </p:nvSpPr>
        <p:spPr>
          <a:xfrm>
            <a:off x="984857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4" name="bg object 64"/>
          <p:cNvSpPr/>
          <p:nvPr/>
        </p:nvSpPr>
        <p:spPr>
          <a:xfrm>
            <a:off x="958867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5" name="bg object 65"/>
          <p:cNvSpPr/>
          <p:nvPr/>
        </p:nvSpPr>
        <p:spPr>
          <a:xfrm>
            <a:off x="932876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6" name="bg object 66"/>
          <p:cNvSpPr/>
          <p:nvPr/>
        </p:nvSpPr>
        <p:spPr>
          <a:xfrm>
            <a:off x="9068867"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67" name="bg object 67"/>
          <p:cNvSpPr/>
          <p:nvPr/>
        </p:nvSpPr>
        <p:spPr>
          <a:xfrm>
            <a:off x="880883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68" name="bg object 68"/>
          <p:cNvSpPr/>
          <p:nvPr/>
        </p:nvSpPr>
        <p:spPr>
          <a:xfrm>
            <a:off x="854893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69" name="bg object 69"/>
          <p:cNvSpPr/>
          <p:nvPr/>
        </p:nvSpPr>
        <p:spPr>
          <a:xfrm>
            <a:off x="10369643"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0" name="bg object 70"/>
          <p:cNvSpPr/>
          <p:nvPr/>
        </p:nvSpPr>
        <p:spPr>
          <a:xfrm>
            <a:off x="10109107"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1" name="bg object 71"/>
          <p:cNvSpPr/>
          <p:nvPr/>
        </p:nvSpPr>
        <p:spPr>
          <a:xfrm>
            <a:off x="10109107"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72" name="bg object 72"/>
          <p:cNvSpPr/>
          <p:nvPr/>
        </p:nvSpPr>
        <p:spPr>
          <a:xfrm>
            <a:off x="10369643"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73" name="bg object 73"/>
          <p:cNvSpPr/>
          <p:nvPr/>
        </p:nvSpPr>
        <p:spPr>
          <a:xfrm>
            <a:off x="10109107"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4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38089">
              <a:spcBef>
                <a:spcPts val="30"/>
              </a:spcBef>
            </a:pPr>
            <a:fld id="{81D60167-4931-47E6-BA6A-407CBD079E47}" type="slidenum">
              <a:rPr lang="en-US" spc="-25" smtClean="0"/>
              <a:pPr marL="38089">
                <a:spcBef>
                  <a:spcPts val="30"/>
                </a:spcBef>
              </a:pPr>
              <a:t>‹#›</a:t>
            </a:fld>
            <a:endParaRPr lang="en-US" spc="-25" dirty="0"/>
          </a:p>
        </p:txBody>
      </p:sp>
    </p:spTree>
    <p:extLst>
      <p:ext uri="{BB962C8B-B14F-4D97-AF65-F5344CB8AC3E}">
        <p14:creationId xmlns:p14="http://schemas.microsoft.com/office/powerpoint/2010/main" val="168390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4" y="1322388"/>
            <a:ext cx="11430000" cy="4895532"/>
          </a:xfrm>
        </p:spPr>
        <p:txBody>
          <a:bodyPr tIns="0"/>
          <a:lstStyle>
            <a:lvl1pPr>
              <a:defRPr sz="1998"/>
            </a:lvl1pPr>
            <a:lvl2pPr>
              <a:buClr>
                <a:schemeClr val="accent1"/>
              </a:buClr>
              <a:defRPr sz="1998" baseline="0"/>
            </a:lvl2pPr>
            <a:lvl3pPr>
              <a:buClr>
                <a:schemeClr val="accent1"/>
              </a:buClr>
              <a:defRPr sz="1998"/>
            </a:lvl3pPr>
            <a:lvl4pPr>
              <a:buClr>
                <a:schemeClr val="accent1"/>
              </a:buClr>
              <a:defRPr sz="1998"/>
            </a:lvl4pPr>
            <a:lvl5pPr>
              <a:buClr>
                <a:schemeClr val="accent1"/>
              </a:buCl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393300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dirty="0"/>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dirty="0"/>
              <a:t>Click to edit </a:t>
            </a:r>
            <a:br>
              <a:rPr lang="en-US" dirty="0"/>
            </a:br>
            <a:r>
              <a:rPr lang="en-US" dirty="0"/>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dirty="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162" y="2125980"/>
            <a:ext cx="10360501"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324" y="3840480"/>
            <a:ext cx="8532178"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580286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97370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812279"/>
            <a:ext cx="12188825" cy="45720"/>
          </a:xfrm>
          <a:custGeom>
            <a:avLst/>
            <a:gdLst/>
            <a:ahLst/>
            <a:cxnLst/>
            <a:rect l="l" t="t" r="r" b="b"/>
            <a:pathLst>
              <a:path w="12192000" h="45720">
                <a:moveTo>
                  <a:pt x="12192000" y="0"/>
                </a:moveTo>
                <a:lnTo>
                  <a:pt x="0" y="0"/>
                </a:lnTo>
                <a:lnTo>
                  <a:pt x="0" y="45719"/>
                </a:lnTo>
                <a:lnTo>
                  <a:pt x="12192000" y="45719"/>
                </a:lnTo>
                <a:lnTo>
                  <a:pt x="12192000" y="0"/>
                </a:lnTo>
                <a:close/>
              </a:path>
            </a:pathLst>
          </a:custGeom>
          <a:solidFill>
            <a:srgbClr val="F94616"/>
          </a:solidFill>
        </p:spPr>
        <p:txBody>
          <a:bodyPr wrap="square" lIns="0" tIns="0" rIns="0" bIns="0" rtlCol="0"/>
          <a:lstStyle/>
          <a:p>
            <a:endParaRPr sz="1799"/>
          </a:p>
        </p:txBody>
      </p:sp>
      <p:pic>
        <p:nvPicPr>
          <p:cNvPr id="17" name="bg object 17"/>
          <p:cNvPicPr/>
          <p:nvPr/>
        </p:nvPicPr>
        <p:blipFill>
          <a:blip r:embed="rId2" cstate="print"/>
          <a:stretch>
            <a:fillRect/>
          </a:stretch>
        </p:blipFill>
        <p:spPr>
          <a:xfrm>
            <a:off x="10349835" y="348995"/>
            <a:ext cx="1419998" cy="326136"/>
          </a:xfrm>
          <a:prstGeom prst="rect">
            <a:avLst/>
          </a:prstGeom>
        </p:spPr>
      </p:pic>
      <p:sp>
        <p:nvSpPr>
          <p:cNvPr id="18" name="bg object 18"/>
          <p:cNvSpPr/>
          <p:nvPr/>
        </p:nvSpPr>
        <p:spPr>
          <a:xfrm>
            <a:off x="9347305"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19" name="bg object 19"/>
          <p:cNvSpPr/>
          <p:nvPr/>
        </p:nvSpPr>
        <p:spPr>
          <a:xfrm>
            <a:off x="9331180" y="505206"/>
            <a:ext cx="549767" cy="288925"/>
          </a:xfrm>
          <a:custGeom>
            <a:avLst/>
            <a:gdLst/>
            <a:ahLst/>
            <a:cxnLst/>
            <a:rect l="l" t="t" r="r" b="b"/>
            <a:pathLst>
              <a:path w="549909" h="288925">
                <a:moveTo>
                  <a:pt x="28956" y="259842"/>
                </a:moveTo>
                <a:lnTo>
                  <a:pt x="0" y="259842"/>
                </a:lnTo>
                <a:lnTo>
                  <a:pt x="0" y="288798"/>
                </a:lnTo>
                <a:lnTo>
                  <a:pt x="28956" y="288798"/>
                </a:lnTo>
                <a:lnTo>
                  <a:pt x="28956" y="259842"/>
                </a:lnTo>
                <a:close/>
              </a:path>
              <a:path w="549909" h="288925">
                <a:moveTo>
                  <a:pt x="28956" y="0"/>
                </a:moveTo>
                <a:lnTo>
                  <a:pt x="0" y="0"/>
                </a:lnTo>
                <a:lnTo>
                  <a:pt x="0" y="28956"/>
                </a:lnTo>
                <a:lnTo>
                  <a:pt x="28956" y="28956"/>
                </a:lnTo>
                <a:lnTo>
                  <a:pt x="28956" y="0"/>
                </a:lnTo>
                <a:close/>
              </a:path>
              <a:path w="549909" h="288925">
                <a:moveTo>
                  <a:pt x="289179" y="259842"/>
                </a:moveTo>
                <a:lnTo>
                  <a:pt x="260223" y="259842"/>
                </a:lnTo>
                <a:lnTo>
                  <a:pt x="260223" y="288798"/>
                </a:lnTo>
                <a:lnTo>
                  <a:pt x="289179" y="288798"/>
                </a:lnTo>
                <a:lnTo>
                  <a:pt x="289179" y="259842"/>
                </a:lnTo>
                <a:close/>
              </a:path>
              <a:path w="549909" h="288925">
                <a:moveTo>
                  <a:pt x="289179" y="0"/>
                </a:moveTo>
                <a:lnTo>
                  <a:pt x="260223" y="0"/>
                </a:lnTo>
                <a:lnTo>
                  <a:pt x="260223" y="28956"/>
                </a:lnTo>
                <a:lnTo>
                  <a:pt x="289179" y="28956"/>
                </a:lnTo>
                <a:lnTo>
                  <a:pt x="289179" y="0"/>
                </a:lnTo>
                <a:close/>
              </a:path>
              <a:path w="549909" h="288925">
                <a:moveTo>
                  <a:pt x="549529" y="259842"/>
                </a:moveTo>
                <a:lnTo>
                  <a:pt x="520573" y="259842"/>
                </a:lnTo>
                <a:lnTo>
                  <a:pt x="520573" y="288798"/>
                </a:lnTo>
                <a:lnTo>
                  <a:pt x="549529" y="288798"/>
                </a:lnTo>
                <a:lnTo>
                  <a:pt x="549529" y="259842"/>
                </a:lnTo>
                <a:close/>
              </a:path>
              <a:path w="549909" h="288925">
                <a:moveTo>
                  <a:pt x="549529" y="0"/>
                </a:moveTo>
                <a:lnTo>
                  <a:pt x="520573" y="0"/>
                </a:lnTo>
                <a:lnTo>
                  <a:pt x="520573" y="28956"/>
                </a:lnTo>
                <a:lnTo>
                  <a:pt x="549529" y="28956"/>
                </a:lnTo>
                <a:lnTo>
                  <a:pt x="549529" y="0"/>
                </a:lnTo>
                <a:close/>
              </a:path>
            </a:pathLst>
          </a:custGeom>
          <a:solidFill>
            <a:srgbClr val="57585B">
              <a:alpha val="19999"/>
            </a:srgbClr>
          </a:solidFill>
        </p:spPr>
        <p:txBody>
          <a:bodyPr wrap="square" lIns="0" tIns="0" rIns="0" bIns="0" rtlCol="0"/>
          <a:lstStyle/>
          <a:p>
            <a:endParaRPr sz="1799"/>
          </a:p>
        </p:txBody>
      </p:sp>
      <p:pic>
        <p:nvPicPr>
          <p:cNvPr id="20" name="bg object 20"/>
          <p:cNvPicPr/>
          <p:nvPr/>
        </p:nvPicPr>
        <p:blipFill>
          <a:blip r:embed="rId3" cstate="print"/>
          <a:stretch>
            <a:fillRect/>
          </a:stretch>
        </p:blipFill>
        <p:spPr>
          <a:xfrm>
            <a:off x="6016548" y="4119219"/>
            <a:ext cx="4616077" cy="2552142"/>
          </a:xfrm>
          <a:prstGeom prst="rect">
            <a:avLst/>
          </a:prstGeom>
        </p:spPr>
      </p:pic>
      <p:sp>
        <p:nvSpPr>
          <p:cNvPr id="21" name="bg object 21"/>
          <p:cNvSpPr/>
          <p:nvPr/>
        </p:nvSpPr>
        <p:spPr>
          <a:xfrm>
            <a:off x="6191923" y="4294632"/>
            <a:ext cx="4226729" cy="2162810"/>
          </a:xfrm>
          <a:custGeom>
            <a:avLst/>
            <a:gdLst/>
            <a:ahLst/>
            <a:cxnLst/>
            <a:rect l="l" t="t" r="r" b="b"/>
            <a:pathLst>
              <a:path w="4227830" h="2162810">
                <a:moveTo>
                  <a:pt x="4227575" y="0"/>
                </a:moveTo>
                <a:lnTo>
                  <a:pt x="0" y="0"/>
                </a:lnTo>
                <a:lnTo>
                  <a:pt x="0" y="2162556"/>
                </a:lnTo>
                <a:lnTo>
                  <a:pt x="4227575" y="2162556"/>
                </a:lnTo>
                <a:lnTo>
                  <a:pt x="4227575" y="0"/>
                </a:lnTo>
                <a:close/>
              </a:path>
            </a:pathLst>
          </a:custGeom>
          <a:solidFill>
            <a:srgbClr val="FFFFFF"/>
          </a:solidFill>
        </p:spPr>
        <p:txBody>
          <a:bodyPr wrap="square" lIns="0" tIns="0" rIns="0" bIns="0" rtlCol="0"/>
          <a:lstStyle/>
          <a:p>
            <a:endParaRPr sz="1799"/>
          </a:p>
        </p:txBody>
      </p:sp>
      <p:sp>
        <p:nvSpPr>
          <p:cNvPr id="22" name="bg object 22"/>
          <p:cNvSpPr/>
          <p:nvPr/>
        </p:nvSpPr>
        <p:spPr>
          <a:xfrm>
            <a:off x="6191923" y="4294632"/>
            <a:ext cx="4226729" cy="2162810"/>
          </a:xfrm>
          <a:custGeom>
            <a:avLst/>
            <a:gdLst/>
            <a:ahLst/>
            <a:cxnLst/>
            <a:rect l="l" t="t" r="r" b="b"/>
            <a:pathLst>
              <a:path w="4227830" h="2162810">
                <a:moveTo>
                  <a:pt x="0" y="2162556"/>
                </a:moveTo>
                <a:lnTo>
                  <a:pt x="4227575" y="2162556"/>
                </a:lnTo>
                <a:lnTo>
                  <a:pt x="4227575" y="0"/>
                </a:lnTo>
                <a:lnTo>
                  <a:pt x="0" y="0"/>
                </a:lnTo>
                <a:lnTo>
                  <a:pt x="0" y="2162556"/>
                </a:lnTo>
                <a:close/>
              </a:path>
            </a:pathLst>
          </a:custGeom>
          <a:ln w="9525">
            <a:solidFill>
              <a:srgbClr val="DDDEDE"/>
            </a:solidFill>
          </a:ln>
        </p:spPr>
        <p:txBody>
          <a:bodyPr wrap="square" lIns="0" tIns="0" rIns="0" bIns="0" rtlCol="0"/>
          <a:lstStyle/>
          <a:p>
            <a:endParaRPr sz="1799"/>
          </a:p>
        </p:txBody>
      </p:sp>
      <p:pic>
        <p:nvPicPr>
          <p:cNvPr id="23" name="bg object 23"/>
          <p:cNvPicPr/>
          <p:nvPr/>
        </p:nvPicPr>
        <p:blipFill>
          <a:blip r:embed="rId4" cstate="print"/>
          <a:stretch>
            <a:fillRect/>
          </a:stretch>
        </p:blipFill>
        <p:spPr>
          <a:xfrm>
            <a:off x="1909075" y="4067505"/>
            <a:ext cx="4306464" cy="2617470"/>
          </a:xfrm>
          <a:prstGeom prst="rect">
            <a:avLst/>
          </a:prstGeom>
        </p:spPr>
      </p:pic>
      <p:sp>
        <p:nvSpPr>
          <p:cNvPr id="24" name="bg object 24"/>
          <p:cNvSpPr/>
          <p:nvPr/>
        </p:nvSpPr>
        <p:spPr>
          <a:xfrm>
            <a:off x="2116285" y="4274820"/>
            <a:ext cx="3853446" cy="2164080"/>
          </a:xfrm>
          <a:custGeom>
            <a:avLst/>
            <a:gdLst/>
            <a:ahLst/>
            <a:cxnLst/>
            <a:rect l="l" t="t" r="r" b="b"/>
            <a:pathLst>
              <a:path w="3854450" h="2164079">
                <a:moveTo>
                  <a:pt x="3854196" y="0"/>
                </a:moveTo>
                <a:lnTo>
                  <a:pt x="0" y="0"/>
                </a:lnTo>
                <a:lnTo>
                  <a:pt x="0" y="2164079"/>
                </a:lnTo>
                <a:lnTo>
                  <a:pt x="3854196" y="2164079"/>
                </a:lnTo>
                <a:lnTo>
                  <a:pt x="3854196" y="0"/>
                </a:lnTo>
                <a:close/>
              </a:path>
            </a:pathLst>
          </a:custGeom>
          <a:solidFill>
            <a:srgbClr val="FFFFFF"/>
          </a:solidFill>
        </p:spPr>
        <p:txBody>
          <a:bodyPr wrap="square" lIns="0" tIns="0" rIns="0" bIns="0" rtlCol="0"/>
          <a:lstStyle/>
          <a:p>
            <a:endParaRPr sz="1799"/>
          </a:p>
        </p:txBody>
      </p:sp>
      <p:sp>
        <p:nvSpPr>
          <p:cNvPr id="25" name="bg object 25"/>
          <p:cNvSpPr/>
          <p:nvPr/>
        </p:nvSpPr>
        <p:spPr>
          <a:xfrm>
            <a:off x="2116285" y="4274820"/>
            <a:ext cx="3853446" cy="2164080"/>
          </a:xfrm>
          <a:custGeom>
            <a:avLst/>
            <a:gdLst/>
            <a:ahLst/>
            <a:cxnLst/>
            <a:rect l="l" t="t" r="r" b="b"/>
            <a:pathLst>
              <a:path w="3854450" h="2164079">
                <a:moveTo>
                  <a:pt x="0" y="2164079"/>
                </a:moveTo>
                <a:lnTo>
                  <a:pt x="3854196" y="2164079"/>
                </a:lnTo>
                <a:lnTo>
                  <a:pt x="3854196" y="0"/>
                </a:lnTo>
                <a:lnTo>
                  <a:pt x="0" y="0"/>
                </a:lnTo>
                <a:lnTo>
                  <a:pt x="0" y="2164079"/>
                </a:lnTo>
                <a:close/>
              </a:path>
            </a:pathLst>
          </a:custGeom>
          <a:ln w="9525">
            <a:solidFill>
              <a:srgbClr val="DDDEDE"/>
            </a:solidFill>
          </a:ln>
        </p:spPr>
        <p:txBody>
          <a:bodyPr wrap="square" lIns="0" tIns="0" rIns="0" bIns="0" rtlCol="0"/>
          <a:lstStyle/>
          <a:p>
            <a:endParaRPr sz="1799"/>
          </a:p>
        </p:txBody>
      </p:sp>
      <p:pic>
        <p:nvPicPr>
          <p:cNvPr id="26" name="bg object 26"/>
          <p:cNvPicPr/>
          <p:nvPr/>
        </p:nvPicPr>
        <p:blipFill>
          <a:blip r:embed="rId5" cstate="print"/>
          <a:stretch>
            <a:fillRect/>
          </a:stretch>
        </p:blipFill>
        <p:spPr>
          <a:xfrm>
            <a:off x="5975570" y="845819"/>
            <a:ext cx="4679747" cy="3501390"/>
          </a:xfrm>
          <a:prstGeom prst="rect">
            <a:avLst/>
          </a:prstGeom>
        </p:spPr>
      </p:pic>
      <p:sp>
        <p:nvSpPr>
          <p:cNvPr id="27" name="bg object 27"/>
          <p:cNvSpPr/>
          <p:nvPr/>
        </p:nvSpPr>
        <p:spPr>
          <a:xfrm>
            <a:off x="6182781" y="1053083"/>
            <a:ext cx="4226729" cy="3048000"/>
          </a:xfrm>
          <a:custGeom>
            <a:avLst/>
            <a:gdLst/>
            <a:ahLst/>
            <a:cxnLst/>
            <a:rect l="l" t="t" r="r" b="b"/>
            <a:pathLst>
              <a:path w="4227830" h="3048000">
                <a:moveTo>
                  <a:pt x="4227575" y="0"/>
                </a:moveTo>
                <a:lnTo>
                  <a:pt x="0" y="0"/>
                </a:lnTo>
                <a:lnTo>
                  <a:pt x="0" y="3048000"/>
                </a:lnTo>
                <a:lnTo>
                  <a:pt x="4227575" y="3048000"/>
                </a:lnTo>
                <a:lnTo>
                  <a:pt x="4227575" y="0"/>
                </a:lnTo>
                <a:close/>
              </a:path>
            </a:pathLst>
          </a:custGeom>
          <a:solidFill>
            <a:srgbClr val="FFFFFF"/>
          </a:solidFill>
        </p:spPr>
        <p:txBody>
          <a:bodyPr wrap="square" lIns="0" tIns="0" rIns="0" bIns="0" rtlCol="0"/>
          <a:lstStyle/>
          <a:p>
            <a:endParaRPr sz="1799"/>
          </a:p>
        </p:txBody>
      </p:sp>
      <p:pic>
        <p:nvPicPr>
          <p:cNvPr id="28" name="bg object 28"/>
          <p:cNvPicPr/>
          <p:nvPr/>
        </p:nvPicPr>
        <p:blipFill>
          <a:blip r:embed="rId6" cstate="print"/>
          <a:stretch>
            <a:fillRect/>
          </a:stretch>
        </p:blipFill>
        <p:spPr>
          <a:xfrm>
            <a:off x="1936500" y="841247"/>
            <a:ext cx="4306464" cy="3501390"/>
          </a:xfrm>
          <a:prstGeom prst="rect">
            <a:avLst/>
          </a:prstGeom>
        </p:spPr>
      </p:pic>
      <p:sp>
        <p:nvSpPr>
          <p:cNvPr id="29" name="bg object 29"/>
          <p:cNvSpPr/>
          <p:nvPr/>
        </p:nvSpPr>
        <p:spPr>
          <a:xfrm>
            <a:off x="2143710" y="1048511"/>
            <a:ext cx="3853446" cy="3048000"/>
          </a:xfrm>
          <a:custGeom>
            <a:avLst/>
            <a:gdLst/>
            <a:ahLst/>
            <a:cxnLst/>
            <a:rect l="l" t="t" r="r" b="b"/>
            <a:pathLst>
              <a:path w="3854450" h="3048000">
                <a:moveTo>
                  <a:pt x="3854196" y="0"/>
                </a:moveTo>
                <a:lnTo>
                  <a:pt x="0" y="0"/>
                </a:lnTo>
                <a:lnTo>
                  <a:pt x="0" y="3048000"/>
                </a:lnTo>
                <a:lnTo>
                  <a:pt x="3854196" y="3048000"/>
                </a:lnTo>
                <a:lnTo>
                  <a:pt x="3854196" y="0"/>
                </a:lnTo>
                <a:close/>
              </a:path>
            </a:pathLst>
          </a:custGeom>
          <a:solidFill>
            <a:srgbClr val="FFFFFF"/>
          </a:solidFill>
        </p:spPr>
        <p:txBody>
          <a:bodyPr wrap="square" lIns="0" tIns="0" rIns="0" bIns="0" rtlCol="0"/>
          <a:lstStyle/>
          <a:p>
            <a:endParaRPr sz="1799"/>
          </a:p>
        </p:txBody>
      </p:sp>
      <p:sp>
        <p:nvSpPr>
          <p:cNvPr id="30" name="bg object 30"/>
          <p:cNvSpPr/>
          <p:nvPr/>
        </p:nvSpPr>
        <p:spPr>
          <a:xfrm>
            <a:off x="3049111" y="1998981"/>
            <a:ext cx="673560" cy="1301115"/>
          </a:xfrm>
          <a:custGeom>
            <a:avLst/>
            <a:gdLst/>
            <a:ahLst/>
            <a:cxnLst/>
            <a:rect l="l" t="t" r="r" b="b"/>
            <a:pathLst>
              <a:path w="673735" h="1301114">
                <a:moveTo>
                  <a:pt x="6476" y="0"/>
                </a:moveTo>
                <a:lnTo>
                  <a:pt x="0" y="186562"/>
                </a:lnTo>
                <a:lnTo>
                  <a:pt x="48680" y="190605"/>
                </a:lnTo>
                <a:lnTo>
                  <a:pt x="96240" y="199222"/>
                </a:lnTo>
                <a:lnTo>
                  <a:pt x="142400" y="212241"/>
                </a:lnTo>
                <a:lnTo>
                  <a:pt x="186883" y="229488"/>
                </a:lnTo>
                <a:lnTo>
                  <a:pt x="229411" y="250789"/>
                </a:lnTo>
                <a:lnTo>
                  <a:pt x="269708" y="275971"/>
                </a:lnTo>
                <a:lnTo>
                  <a:pt x="307495" y="304860"/>
                </a:lnTo>
                <a:lnTo>
                  <a:pt x="342494" y="337284"/>
                </a:lnTo>
                <a:lnTo>
                  <a:pt x="374428" y="373068"/>
                </a:lnTo>
                <a:lnTo>
                  <a:pt x="403019" y="412040"/>
                </a:lnTo>
                <a:lnTo>
                  <a:pt x="427990" y="454025"/>
                </a:lnTo>
                <a:lnTo>
                  <a:pt x="448738" y="498027"/>
                </a:lnTo>
                <a:lnTo>
                  <a:pt x="464917" y="542974"/>
                </a:lnTo>
                <a:lnTo>
                  <a:pt x="476616" y="588581"/>
                </a:lnTo>
                <a:lnTo>
                  <a:pt x="483922" y="634562"/>
                </a:lnTo>
                <a:lnTo>
                  <a:pt x="486922" y="680631"/>
                </a:lnTo>
                <a:lnTo>
                  <a:pt x="485705" y="726502"/>
                </a:lnTo>
                <a:lnTo>
                  <a:pt x="480359" y="771889"/>
                </a:lnTo>
                <a:lnTo>
                  <a:pt x="470970" y="816507"/>
                </a:lnTo>
                <a:lnTo>
                  <a:pt x="457628" y="860069"/>
                </a:lnTo>
                <a:lnTo>
                  <a:pt x="440419" y="902290"/>
                </a:lnTo>
                <a:lnTo>
                  <a:pt x="419431" y="942884"/>
                </a:lnTo>
                <a:lnTo>
                  <a:pt x="394753" y="981564"/>
                </a:lnTo>
                <a:lnTo>
                  <a:pt x="366472" y="1018046"/>
                </a:lnTo>
                <a:lnTo>
                  <a:pt x="334676" y="1052043"/>
                </a:lnTo>
                <a:lnTo>
                  <a:pt x="299453" y="1083270"/>
                </a:lnTo>
                <a:lnTo>
                  <a:pt x="260889" y="1111440"/>
                </a:lnTo>
                <a:lnTo>
                  <a:pt x="219074" y="1136269"/>
                </a:lnTo>
                <a:lnTo>
                  <a:pt x="306578" y="1300988"/>
                </a:lnTo>
                <a:lnTo>
                  <a:pt x="349153" y="1276412"/>
                </a:lnTo>
                <a:lnTo>
                  <a:pt x="389541" y="1249114"/>
                </a:lnTo>
                <a:lnTo>
                  <a:pt x="427650" y="1219244"/>
                </a:lnTo>
                <a:lnTo>
                  <a:pt x="463386" y="1186952"/>
                </a:lnTo>
                <a:lnTo>
                  <a:pt x="496654" y="1152388"/>
                </a:lnTo>
                <a:lnTo>
                  <a:pt x="527362" y="1115702"/>
                </a:lnTo>
                <a:lnTo>
                  <a:pt x="555417" y="1077043"/>
                </a:lnTo>
                <a:lnTo>
                  <a:pt x="580724" y="1036561"/>
                </a:lnTo>
                <a:lnTo>
                  <a:pt x="603191" y="994407"/>
                </a:lnTo>
                <a:lnTo>
                  <a:pt x="622723" y="950731"/>
                </a:lnTo>
                <a:lnTo>
                  <a:pt x="639227" y="905682"/>
                </a:lnTo>
                <a:lnTo>
                  <a:pt x="652611" y="859410"/>
                </a:lnTo>
                <a:lnTo>
                  <a:pt x="662780" y="812065"/>
                </a:lnTo>
                <a:lnTo>
                  <a:pt x="669640" y="763797"/>
                </a:lnTo>
                <a:lnTo>
                  <a:pt x="673099" y="714756"/>
                </a:lnTo>
                <a:lnTo>
                  <a:pt x="673159" y="667420"/>
                </a:lnTo>
                <a:lnTo>
                  <a:pt x="670070" y="620830"/>
                </a:lnTo>
                <a:lnTo>
                  <a:pt x="663932" y="575092"/>
                </a:lnTo>
                <a:lnTo>
                  <a:pt x="654844" y="530313"/>
                </a:lnTo>
                <a:lnTo>
                  <a:pt x="642905" y="486598"/>
                </a:lnTo>
                <a:lnTo>
                  <a:pt x="628215" y="444055"/>
                </a:lnTo>
                <a:lnTo>
                  <a:pt x="610873" y="402790"/>
                </a:lnTo>
                <a:lnTo>
                  <a:pt x="590978" y="362909"/>
                </a:lnTo>
                <a:lnTo>
                  <a:pt x="568629" y="324519"/>
                </a:lnTo>
                <a:lnTo>
                  <a:pt x="543926" y="287727"/>
                </a:lnTo>
                <a:lnTo>
                  <a:pt x="516968" y="252638"/>
                </a:lnTo>
                <a:lnTo>
                  <a:pt x="487854" y="219360"/>
                </a:lnTo>
                <a:lnTo>
                  <a:pt x="456684" y="187999"/>
                </a:lnTo>
                <a:lnTo>
                  <a:pt x="423556" y="158661"/>
                </a:lnTo>
                <a:lnTo>
                  <a:pt x="388571" y="131453"/>
                </a:lnTo>
                <a:lnTo>
                  <a:pt x="351827" y="106482"/>
                </a:lnTo>
                <a:lnTo>
                  <a:pt x="313424" y="83853"/>
                </a:lnTo>
                <a:lnTo>
                  <a:pt x="273460" y="63674"/>
                </a:lnTo>
                <a:lnTo>
                  <a:pt x="232036" y="46051"/>
                </a:lnTo>
                <a:lnTo>
                  <a:pt x="189250" y="31090"/>
                </a:lnTo>
                <a:lnTo>
                  <a:pt x="145202" y="18898"/>
                </a:lnTo>
                <a:lnTo>
                  <a:pt x="99991" y="9581"/>
                </a:lnTo>
                <a:lnTo>
                  <a:pt x="53716" y="3246"/>
                </a:lnTo>
                <a:lnTo>
                  <a:pt x="6476" y="0"/>
                </a:lnTo>
                <a:close/>
              </a:path>
            </a:pathLst>
          </a:custGeom>
          <a:solidFill>
            <a:srgbClr val="004AC8"/>
          </a:solidFill>
        </p:spPr>
        <p:txBody>
          <a:bodyPr wrap="square" lIns="0" tIns="0" rIns="0" bIns="0" rtlCol="0"/>
          <a:lstStyle/>
          <a:p>
            <a:endParaRPr sz="1799"/>
          </a:p>
        </p:txBody>
      </p:sp>
      <p:sp>
        <p:nvSpPr>
          <p:cNvPr id="31" name="bg object 31"/>
          <p:cNvSpPr/>
          <p:nvPr/>
        </p:nvSpPr>
        <p:spPr>
          <a:xfrm>
            <a:off x="2381518" y="2860676"/>
            <a:ext cx="974471" cy="520065"/>
          </a:xfrm>
          <a:custGeom>
            <a:avLst/>
            <a:gdLst/>
            <a:ahLst/>
            <a:cxnLst/>
            <a:rect l="l" t="t" r="r" b="b"/>
            <a:pathLst>
              <a:path w="974725" h="520064">
                <a:moveTo>
                  <a:pt x="175641" y="0"/>
                </a:moveTo>
                <a:lnTo>
                  <a:pt x="0" y="63373"/>
                </a:lnTo>
                <a:lnTo>
                  <a:pt x="8784" y="86296"/>
                </a:lnTo>
                <a:lnTo>
                  <a:pt x="18367" y="108934"/>
                </a:lnTo>
                <a:lnTo>
                  <a:pt x="39878" y="153162"/>
                </a:lnTo>
                <a:lnTo>
                  <a:pt x="63484" y="194199"/>
                </a:lnTo>
                <a:lnTo>
                  <a:pt x="89444" y="233017"/>
                </a:lnTo>
                <a:lnTo>
                  <a:pt x="117618" y="269573"/>
                </a:lnTo>
                <a:lnTo>
                  <a:pt x="147867" y="303826"/>
                </a:lnTo>
                <a:lnTo>
                  <a:pt x="180052" y="335731"/>
                </a:lnTo>
                <a:lnTo>
                  <a:pt x="214034" y="365248"/>
                </a:lnTo>
                <a:lnTo>
                  <a:pt x="249674" y="392331"/>
                </a:lnTo>
                <a:lnTo>
                  <a:pt x="286831" y="416940"/>
                </a:lnTo>
                <a:lnTo>
                  <a:pt x="325369" y="439032"/>
                </a:lnTo>
                <a:lnTo>
                  <a:pt x="365146" y="458563"/>
                </a:lnTo>
                <a:lnTo>
                  <a:pt x="406024" y="475492"/>
                </a:lnTo>
                <a:lnTo>
                  <a:pt x="447865" y="489775"/>
                </a:lnTo>
                <a:lnTo>
                  <a:pt x="490528" y="501370"/>
                </a:lnTo>
                <a:lnTo>
                  <a:pt x="533875" y="510234"/>
                </a:lnTo>
                <a:lnTo>
                  <a:pt x="577767" y="516324"/>
                </a:lnTo>
                <a:lnTo>
                  <a:pt x="622064" y="519599"/>
                </a:lnTo>
                <a:lnTo>
                  <a:pt x="666628" y="520014"/>
                </a:lnTo>
                <a:lnTo>
                  <a:pt x="711319" y="517528"/>
                </a:lnTo>
                <a:lnTo>
                  <a:pt x="755997" y="512098"/>
                </a:lnTo>
                <a:lnTo>
                  <a:pt x="800525" y="503681"/>
                </a:lnTo>
                <a:lnTo>
                  <a:pt x="844763" y="492235"/>
                </a:lnTo>
                <a:lnTo>
                  <a:pt x="888571" y="477717"/>
                </a:lnTo>
                <a:lnTo>
                  <a:pt x="931811" y="460083"/>
                </a:lnTo>
                <a:lnTo>
                  <a:pt x="974344" y="439292"/>
                </a:lnTo>
                <a:lnTo>
                  <a:pt x="886840" y="274574"/>
                </a:lnTo>
                <a:lnTo>
                  <a:pt x="870813" y="282688"/>
                </a:lnTo>
                <a:lnTo>
                  <a:pt x="854535" y="290242"/>
                </a:lnTo>
                <a:lnTo>
                  <a:pt x="774709" y="317834"/>
                </a:lnTo>
                <a:lnTo>
                  <a:pt x="727944" y="327482"/>
                </a:lnTo>
                <a:lnTo>
                  <a:pt x="681156" y="332602"/>
                </a:lnTo>
                <a:lnTo>
                  <a:pt x="634617" y="333320"/>
                </a:lnTo>
                <a:lnTo>
                  <a:pt x="588599" y="329764"/>
                </a:lnTo>
                <a:lnTo>
                  <a:pt x="543372" y="322061"/>
                </a:lnTo>
                <a:lnTo>
                  <a:pt x="499208" y="310339"/>
                </a:lnTo>
                <a:lnTo>
                  <a:pt x="456377" y="294723"/>
                </a:lnTo>
                <a:lnTo>
                  <a:pt x="415150" y="275342"/>
                </a:lnTo>
                <a:lnTo>
                  <a:pt x="375800" y="252323"/>
                </a:lnTo>
                <a:lnTo>
                  <a:pt x="338596" y="225793"/>
                </a:lnTo>
                <a:lnTo>
                  <a:pt x="303810" y="195879"/>
                </a:lnTo>
                <a:lnTo>
                  <a:pt x="271714" y="162708"/>
                </a:lnTo>
                <a:lnTo>
                  <a:pt x="242577" y="126407"/>
                </a:lnTo>
                <a:lnTo>
                  <a:pt x="216672" y="87104"/>
                </a:lnTo>
                <a:lnTo>
                  <a:pt x="194270" y="44926"/>
                </a:lnTo>
                <a:lnTo>
                  <a:pt x="175641" y="0"/>
                </a:lnTo>
                <a:close/>
              </a:path>
            </a:pathLst>
          </a:custGeom>
          <a:solidFill>
            <a:srgbClr val="F94616"/>
          </a:solidFill>
        </p:spPr>
        <p:txBody>
          <a:bodyPr wrap="square" lIns="0" tIns="0" rIns="0" bIns="0" rtlCol="0"/>
          <a:lstStyle/>
          <a:p>
            <a:endParaRPr sz="1799"/>
          </a:p>
        </p:txBody>
      </p:sp>
      <p:sp>
        <p:nvSpPr>
          <p:cNvPr id="32" name="bg object 32"/>
          <p:cNvSpPr/>
          <p:nvPr/>
        </p:nvSpPr>
        <p:spPr>
          <a:xfrm>
            <a:off x="2340520" y="2082038"/>
            <a:ext cx="451366" cy="842010"/>
          </a:xfrm>
          <a:custGeom>
            <a:avLst/>
            <a:gdLst/>
            <a:ahLst/>
            <a:cxnLst/>
            <a:rect l="l" t="t" r="r" b="b"/>
            <a:pathLst>
              <a:path w="451485" h="842010">
                <a:moveTo>
                  <a:pt x="362065" y="0"/>
                </a:moveTo>
                <a:lnTo>
                  <a:pt x="320281" y="24543"/>
                </a:lnTo>
                <a:lnTo>
                  <a:pt x="280784" y="51593"/>
                </a:lnTo>
                <a:lnTo>
                  <a:pt x="243630" y="80998"/>
                </a:lnTo>
                <a:lnTo>
                  <a:pt x="208877" y="112609"/>
                </a:lnTo>
                <a:lnTo>
                  <a:pt x="176583" y="146275"/>
                </a:lnTo>
                <a:lnTo>
                  <a:pt x="146804" y="181846"/>
                </a:lnTo>
                <a:lnTo>
                  <a:pt x="119599" y="219173"/>
                </a:lnTo>
                <a:lnTo>
                  <a:pt x="95024" y="258105"/>
                </a:lnTo>
                <a:lnTo>
                  <a:pt x="73136" y="298492"/>
                </a:lnTo>
                <a:lnTo>
                  <a:pt x="53994" y="340185"/>
                </a:lnTo>
                <a:lnTo>
                  <a:pt x="37654" y="383032"/>
                </a:lnTo>
                <a:lnTo>
                  <a:pt x="24174" y="426884"/>
                </a:lnTo>
                <a:lnTo>
                  <a:pt x="13611" y="471591"/>
                </a:lnTo>
                <a:lnTo>
                  <a:pt x="6023" y="517002"/>
                </a:lnTo>
                <a:lnTo>
                  <a:pt x="1467" y="562969"/>
                </a:lnTo>
                <a:lnTo>
                  <a:pt x="0" y="609339"/>
                </a:lnTo>
                <a:lnTo>
                  <a:pt x="1679" y="655965"/>
                </a:lnTo>
                <a:lnTo>
                  <a:pt x="6562" y="702695"/>
                </a:lnTo>
                <a:lnTo>
                  <a:pt x="14707" y="749379"/>
                </a:lnTo>
                <a:lnTo>
                  <a:pt x="26170" y="795867"/>
                </a:lnTo>
                <a:lnTo>
                  <a:pt x="41009" y="842010"/>
                </a:lnTo>
                <a:lnTo>
                  <a:pt x="216650" y="778637"/>
                </a:lnTo>
                <a:lnTo>
                  <a:pt x="202170" y="731417"/>
                </a:lnTo>
                <a:lnTo>
                  <a:pt x="192486" y="683787"/>
                </a:lnTo>
                <a:lnTo>
                  <a:pt x="187484" y="636048"/>
                </a:lnTo>
                <a:lnTo>
                  <a:pt x="187049" y="588500"/>
                </a:lnTo>
                <a:lnTo>
                  <a:pt x="191067" y="541443"/>
                </a:lnTo>
                <a:lnTo>
                  <a:pt x="199423" y="495179"/>
                </a:lnTo>
                <a:lnTo>
                  <a:pt x="212003" y="450008"/>
                </a:lnTo>
                <a:lnTo>
                  <a:pt x="228692" y="406231"/>
                </a:lnTo>
                <a:lnTo>
                  <a:pt x="249377" y="364148"/>
                </a:lnTo>
                <a:lnTo>
                  <a:pt x="273941" y="324061"/>
                </a:lnTo>
                <a:lnTo>
                  <a:pt x="302272" y="286270"/>
                </a:lnTo>
                <a:lnTo>
                  <a:pt x="334254" y="251076"/>
                </a:lnTo>
                <a:lnTo>
                  <a:pt x="369773" y="218780"/>
                </a:lnTo>
                <a:lnTo>
                  <a:pt x="408715" y="189682"/>
                </a:lnTo>
                <a:lnTo>
                  <a:pt x="450965" y="164084"/>
                </a:lnTo>
                <a:lnTo>
                  <a:pt x="362065" y="0"/>
                </a:lnTo>
                <a:close/>
              </a:path>
            </a:pathLst>
          </a:custGeom>
          <a:solidFill>
            <a:srgbClr val="851E03"/>
          </a:solidFill>
        </p:spPr>
        <p:txBody>
          <a:bodyPr wrap="square" lIns="0" tIns="0" rIns="0" bIns="0" rtlCol="0"/>
          <a:lstStyle/>
          <a:p>
            <a:endParaRPr sz="1799"/>
          </a:p>
        </p:txBody>
      </p:sp>
      <p:sp>
        <p:nvSpPr>
          <p:cNvPr id="33" name="bg object 33"/>
          <p:cNvSpPr/>
          <p:nvPr/>
        </p:nvSpPr>
        <p:spPr>
          <a:xfrm>
            <a:off x="2702491" y="1998980"/>
            <a:ext cx="353603" cy="247650"/>
          </a:xfrm>
          <a:custGeom>
            <a:avLst/>
            <a:gdLst/>
            <a:ahLst/>
            <a:cxnLst/>
            <a:rect l="l" t="t" r="r" b="b"/>
            <a:pathLst>
              <a:path w="353694" h="247650">
                <a:moveTo>
                  <a:pt x="353187" y="0"/>
                </a:moveTo>
                <a:lnTo>
                  <a:pt x="300592" y="202"/>
                </a:lnTo>
                <a:lnTo>
                  <a:pt x="248333" y="4369"/>
                </a:lnTo>
                <a:lnTo>
                  <a:pt x="196635" y="12456"/>
                </a:lnTo>
                <a:lnTo>
                  <a:pt x="145727" y="24415"/>
                </a:lnTo>
                <a:lnTo>
                  <a:pt x="95834" y="40199"/>
                </a:lnTo>
                <a:lnTo>
                  <a:pt x="47182" y="59762"/>
                </a:lnTo>
                <a:lnTo>
                  <a:pt x="0" y="83058"/>
                </a:lnTo>
                <a:lnTo>
                  <a:pt x="88900" y="247142"/>
                </a:lnTo>
                <a:lnTo>
                  <a:pt x="137426" y="224102"/>
                </a:lnTo>
                <a:lnTo>
                  <a:pt x="187915" y="206414"/>
                </a:lnTo>
                <a:lnTo>
                  <a:pt x="239922" y="194189"/>
                </a:lnTo>
                <a:lnTo>
                  <a:pt x="293002" y="187535"/>
                </a:lnTo>
                <a:lnTo>
                  <a:pt x="346710" y="186562"/>
                </a:lnTo>
                <a:lnTo>
                  <a:pt x="353187" y="0"/>
                </a:lnTo>
                <a:close/>
              </a:path>
            </a:pathLst>
          </a:custGeom>
          <a:solidFill>
            <a:srgbClr val="252525"/>
          </a:solidFill>
        </p:spPr>
        <p:txBody>
          <a:bodyPr wrap="square" lIns="0" tIns="0" rIns="0" bIns="0" rtlCol="0"/>
          <a:lstStyle/>
          <a:p>
            <a:endParaRPr sz="1799"/>
          </a:p>
        </p:txBody>
      </p:sp>
      <p:sp>
        <p:nvSpPr>
          <p:cNvPr id="34" name="bg object 34"/>
          <p:cNvSpPr/>
          <p:nvPr/>
        </p:nvSpPr>
        <p:spPr>
          <a:xfrm>
            <a:off x="7040569" y="0"/>
            <a:ext cx="2009886" cy="783590"/>
          </a:xfrm>
          <a:custGeom>
            <a:avLst/>
            <a:gdLst/>
            <a:ahLst/>
            <a:cxnLst/>
            <a:rect l="l" t="t" r="r" b="b"/>
            <a:pathLst>
              <a:path w="2010409" h="783590">
                <a:moveTo>
                  <a:pt x="2010155" y="0"/>
                </a:moveTo>
                <a:lnTo>
                  <a:pt x="1455674" y="0"/>
                </a:lnTo>
                <a:lnTo>
                  <a:pt x="1437386" y="33781"/>
                </a:lnTo>
                <a:lnTo>
                  <a:pt x="1407364" y="73884"/>
                </a:lnTo>
                <a:lnTo>
                  <a:pt x="1373711" y="110881"/>
                </a:lnTo>
                <a:lnTo>
                  <a:pt x="1336686" y="144510"/>
                </a:lnTo>
                <a:lnTo>
                  <a:pt x="1296552" y="174508"/>
                </a:lnTo>
                <a:lnTo>
                  <a:pt x="1253569" y="200612"/>
                </a:lnTo>
                <a:lnTo>
                  <a:pt x="1207999" y="222559"/>
                </a:lnTo>
                <a:lnTo>
                  <a:pt x="1160104" y="240087"/>
                </a:lnTo>
                <a:lnTo>
                  <a:pt x="1110144" y="252933"/>
                </a:lnTo>
                <a:lnTo>
                  <a:pt x="1058382" y="260833"/>
                </a:lnTo>
                <a:lnTo>
                  <a:pt x="1005077" y="263525"/>
                </a:lnTo>
                <a:lnTo>
                  <a:pt x="951773" y="260833"/>
                </a:lnTo>
                <a:lnTo>
                  <a:pt x="900011" y="252933"/>
                </a:lnTo>
                <a:lnTo>
                  <a:pt x="850051" y="240087"/>
                </a:lnTo>
                <a:lnTo>
                  <a:pt x="802156" y="222559"/>
                </a:lnTo>
                <a:lnTo>
                  <a:pt x="756586" y="200612"/>
                </a:lnTo>
                <a:lnTo>
                  <a:pt x="713603" y="174508"/>
                </a:lnTo>
                <a:lnTo>
                  <a:pt x="673469" y="144510"/>
                </a:lnTo>
                <a:lnTo>
                  <a:pt x="636444" y="110881"/>
                </a:lnTo>
                <a:lnTo>
                  <a:pt x="602791" y="73884"/>
                </a:lnTo>
                <a:lnTo>
                  <a:pt x="572770" y="33781"/>
                </a:lnTo>
                <a:lnTo>
                  <a:pt x="554481" y="0"/>
                </a:lnTo>
                <a:lnTo>
                  <a:pt x="0" y="0"/>
                </a:lnTo>
                <a:lnTo>
                  <a:pt x="45847" y="147447"/>
                </a:lnTo>
                <a:lnTo>
                  <a:pt x="65813" y="191752"/>
                </a:lnTo>
                <a:lnTo>
                  <a:pt x="87756" y="234929"/>
                </a:lnTo>
                <a:lnTo>
                  <a:pt x="111619" y="276918"/>
                </a:lnTo>
                <a:lnTo>
                  <a:pt x="137343" y="317662"/>
                </a:lnTo>
                <a:lnTo>
                  <a:pt x="164870" y="357103"/>
                </a:lnTo>
                <a:lnTo>
                  <a:pt x="194143" y="395184"/>
                </a:lnTo>
                <a:lnTo>
                  <a:pt x="225104" y="431846"/>
                </a:lnTo>
                <a:lnTo>
                  <a:pt x="257694" y="467032"/>
                </a:lnTo>
                <a:lnTo>
                  <a:pt x="291857" y="500684"/>
                </a:lnTo>
                <a:lnTo>
                  <a:pt x="327535" y="532744"/>
                </a:lnTo>
                <a:lnTo>
                  <a:pt x="364668" y="563155"/>
                </a:lnTo>
                <a:lnTo>
                  <a:pt x="403200" y="591858"/>
                </a:lnTo>
                <a:lnTo>
                  <a:pt x="443074" y="618796"/>
                </a:lnTo>
                <a:lnTo>
                  <a:pt x="484229" y="643911"/>
                </a:lnTo>
                <a:lnTo>
                  <a:pt x="526611" y="667146"/>
                </a:lnTo>
                <a:lnTo>
                  <a:pt x="570159" y="688442"/>
                </a:lnTo>
                <a:lnTo>
                  <a:pt x="614817" y="707741"/>
                </a:lnTo>
                <a:lnTo>
                  <a:pt x="660526" y="724987"/>
                </a:lnTo>
                <a:lnTo>
                  <a:pt x="707229" y="740120"/>
                </a:lnTo>
                <a:lnTo>
                  <a:pt x="754868" y="753084"/>
                </a:lnTo>
                <a:lnTo>
                  <a:pt x="803385" y="763820"/>
                </a:lnTo>
                <a:lnTo>
                  <a:pt x="852723" y="772272"/>
                </a:lnTo>
                <a:lnTo>
                  <a:pt x="902822" y="778380"/>
                </a:lnTo>
                <a:lnTo>
                  <a:pt x="953627" y="782087"/>
                </a:lnTo>
                <a:lnTo>
                  <a:pt x="1005077" y="783336"/>
                </a:lnTo>
                <a:lnTo>
                  <a:pt x="1056528" y="782087"/>
                </a:lnTo>
                <a:lnTo>
                  <a:pt x="1107333" y="778380"/>
                </a:lnTo>
                <a:lnTo>
                  <a:pt x="1157432" y="772272"/>
                </a:lnTo>
                <a:lnTo>
                  <a:pt x="1206770" y="763820"/>
                </a:lnTo>
                <a:lnTo>
                  <a:pt x="1255287" y="753084"/>
                </a:lnTo>
                <a:lnTo>
                  <a:pt x="1302926" y="740120"/>
                </a:lnTo>
                <a:lnTo>
                  <a:pt x="1349629" y="724987"/>
                </a:lnTo>
                <a:lnTo>
                  <a:pt x="1395338" y="707741"/>
                </a:lnTo>
                <a:lnTo>
                  <a:pt x="1439996" y="688442"/>
                </a:lnTo>
                <a:lnTo>
                  <a:pt x="1483544" y="667146"/>
                </a:lnTo>
                <a:lnTo>
                  <a:pt x="1525926" y="643911"/>
                </a:lnTo>
                <a:lnTo>
                  <a:pt x="1567081" y="618796"/>
                </a:lnTo>
                <a:lnTo>
                  <a:pt x="1606955" y="591858"/>
                </a:lnTo>
                <a:lnTo>
                  <a:pt x="1645487" y="563155"/>
                </a:lnTo>
                <a:lnTo>
                  <a:pt x="1682620" y="532744"/>
                </a:lnTo>
                <a:lnTo>
                  <a:pt x="1718298" y="500684"/>
                </a:lnTo>
                <a:lnTo>
                  <a:pt x="1752461" y="467032"/>
                </a:lnTo>
                <a:lnTo>
                  <a:pt x="1785051" y="431846"/>
                </a:lnTo>
                <a:lnTo>
                  <a:pt x="1816012" y="395184"/>
                </a:lnTo>
                <a:lnTo>
                  <a:pt x="1845285" y="357103"/>
                </a:lnTo>
                <a:lnTo>
                  <a:pt x="1872812" y="317662"/>
                </a:lnTo>
                <a:lnTo>
                  <a:pt x="1898536" y="276918"/>
                </a:lnTo>
                <a:lnTo>
                  <a:pt x="1922399" y="234929"/>
                </a:lnTo>
                <a:lnTo>
                  <a:pt x="1944342" y="191752"/>
                </a:lnTo>
                <a:lnTo>
                  <a:pt x="1964309" y="147447"/>
                </a:lnTo>
                <a:lnTo>
                  <a:pt x="2010155" y="0"/>
                </a:lnTo>
                <a:close/>
              </a:path>
            </a:pathLst>
          </a:custGeom>
          <a:solidFill>
            <a:srgbClr val="D9D9D9">
              <a:alpha val="50195"/>
            </a:srgbClr>
          </a:solidFill>
        </p:spPr>
        <p:txBody>
          <a:bodyPr wrap="square" lIns="0" tIns="0" rIns="0" bIns="0" rtlCol="0"/>
          <a:lstStyle/>
          <a:p>
            <a:endParaRPr sz="1799"/>
          </a:p>
        </p:txBody>
      </p:sp>
      <p:sp>
        <p:nvSpPr>
          <p:cNvPr id="35" name="bg object 35"/>
          <p:cNvSpPr/>
          <p:nvPr/>
        </p:nvSpPr>
        <p:spPr>
          <a:xfrm>
            <a:off x="6990292" y="245376"/>
            <a:ext cx="2109555" cy="548640"/>
          </a:xfrm>
          <a:custGeom>
            <a:avLst/>
            <a:gdLst/>
            <a:ahLst/>
            <a:cxnLst/>
            <a:rect l="l" t="t" r="r" b="b"/>
            <a:pathLst>
              <a:path w="2110104" h="548640">
                <a:moveTo>
                  <a:pt x="28956" y="519671"/>
                </a:moveTo>
                <a:lnTo>
                  <a:pt x="0" y="519671"/>
                </a:lnTo>
                <a:lnTo>
                  <a:pt x="0" y="548627"/>
                </a:lnTo>
                <a:lnTo>
                  <a:pt x="28956" y="548627"/>
                </a:lnTo>
                <a:lnTo>
                  <a:pt x="28956" y="519671"/>
                </a:lnTo>
                <a:close/>
              </a:path>
              <a:path w="2110104" h="548640">
                <a:moveTo>
                  <a:pt x="28956" y="259829"/>
                </a:moveTo>
                <a:lnTo>
                  <a:pt x="0" y="259829"/>
                </a:lnTo>
                <a:lnTo>
                  <a:pt x="0" y="288785"/>
                </a:lnTo>
                <a:lnTo>
                  <a:pt x="28956" y="288785"/>
                </a:lnTo>
                <a:lnTo>
                  <a:pt x="28956" y="259829"/>
                </a:lnTo>
                <a:close/>
              </a:path>
              <a:path w="2110104" h="548640">
                <a:moveTo>
                  <a:pt x="28956" y="0"/>
                </a:moveTo>
                <a:lnTo>
                  <a:pt x="0" y="0"/>
                </a:lnTo>
                <a:lnTo>
                  <a:pt x="0" y="28943"/>
                </a:lnTo>
                <a:lnTo>
                  <a:pt x="28956" y="28943"/>
                </a:lnTo>
                <a:lnTo>
                  <a:pt x="28956" y="0"/>
                </a:lnTo>
                <a:close/>
              </a:path>
              <a:path w="2110104" h="548640">
                <a:moveTo>
                  <a:pt x="289306" y="519671"/>
                </a:moveTo>
                <a:lnTo>
                  <a:pt x="260350" y="519671"/>
                </a:lnTo>
                <a:lnTo>
                  <a:pt x="260350" y="548627"/>
                </a:lnTo>
                <a:lnTo>
                  <a:pt x="289306" y="548627"/>
                </a:lnTo>
                <a:lnTo>
                  <a:pt x="289306" y="519671"/>
                </a:lnTo>
                <a:close/>
              </a:path>
              <a:path w="2110104" h="548640">
                <a:moveTo>
                  <a:pt x="289306" y="259829"/>
                </a:moveTo>
                <a:lnTo>
                  <a:pt x="260350" y="259829"/>
                </a:lnTo>
                <a:lnTo>
                  <a:pt x="260350" y="288785"/>
                </a:lnTo>
                <a:lnTo>
                  <a:pt x="289306" y="288785"/>
                </a:lnTo>
                <a:lnTo>
                  <a:pt x="289306" y="259829"/>
                </a:lnTo>
                <a:close/>
              </a:path>
              <a:path w="2110104" h="548640">
                <a:moveTo>
                  <a:pt x="289306" y="0"/>
                </a:moveTo>
                <a:lnTo>
                  <a:pt x="260350" y="0"/>
                </a:lnTo>
                <a:lnTo>
                  <a:pt x="260350" y="28943"/>
                </a:lnTo>
                <a:lnTo>
                  <a:pt x="289306" y="28943"/>
                </a:lnTo>
                <a:lnTo>
                  <a:pt x="289306" y="0"/>
                </a:lnTo>
                <a:close/>
              </a:path>
              <a:path w="2110104" h="548640">
                <a:moveTo>
                  <a:pt x="549529" y="519671"/>
                </a:moveTo>
                <a:lnTo>
                  <a:pt x="520573" y="519671"/>
                </a:lnTo>
                <a:lnTo>
                  <a:pt x="520573" y="548627"/>
                </a:lnTo>
                <a:lnTo>
                  <a:pt x="549529" y="548627"/>
                </a:lnTo>
                <a:lnTo>
                  <a:pt x="549529" y="519671"/>
                </a:lnTo>
                <a:close/>
              </a:path>
              <a:path w="2110104" h="548640">
                <a:moveTo>
                  <a:pt x="549529" y="259829"/>
                </a:moveTo>
                <a:lnTo>
                  <a:pt x="520573" y="259829"/>
                </a:lnTo>
                <a:lnTo>
                  <a:pt x="520573" y="288785"/>
                </a:lnTo>
                <a:lnTo>
                  <a:pt x="549529" y="288785"/>
                </a:lnTo>
                <a:lnTo>
                  <a:pt x="549529" y="259829"/>
                </a:lnTo>
                <a:close/>
              </a:path>
              <a:path w="2110104" h="548640">
                <a:moveTo>
                  <a:pt x="549529" y="0"/>
                </a:moveTo>
                <a:lnTo>
                  <a:pt x="520573" y="0"/>
                </a:lnTo>
                <a:lnTo>
                  <a:pt x="520573" y="28943"/>
                </a:lnTo>
                <a:lnTo>
                  <a:pt x="549529" y="28943"/>
                </a:lnTo>
                <a:lnTo>
                  <a:pt x="549529" y="0"/>
                </a:lnTo>
                <a:close/>
              </a:path>
              <a:path w="2110104" h="548640">
                <a:moveTo>
                  <a:pt x="809879" y="519671"/>
                </a:moveTo>
                <a:lnTo>
                  <a:pt x="780923" y="519671"/>
                </a:lnTo>
                <a:lnTo>
                  <a:pt x="780923" y="548627"/>
                </a:lnTo>
                <a:lnTo>
                  <a:pt x="809879" y="548627"/>
                </a:lnTo>
                <a:lnTo>
                  <a:pt x="809879" y="519671"/>
                </a:lnTo>
                <a:close/>
              </a:path>
              <a:path w="2110104" h="548640">
                <a:moveTo>
                  <a:pt x="809879" y="259829"/>
                </a:moveTo>
                <a:lnTo>
                  <a:pt x="780923" y="259829"/>
                </a:lnTo>
                <a:lnTo>
                  <a:pt x="780923" y="288785"/>
                </a:lnTo>
                <a:lnTo>
                  <a:pt x="809879" y="288785"/>
                </a:lnTo>
                <a:lnTo>
                  <a:pt x="809879" y="259829"/>
                </a:lnTo>
                <a:close/>
              </a:path>
              <a:path w="2110104" h="548640">
                <a:moveTo>
                  <a:pt x="809879" y="0"/>
                </a:moveTo>
                <a:lnTo>
                  <a:pt x="780923" y="0"/>
                </a:lnTo>
                <a:lnTo>
                  <a:pt x="780923" y="28943"/>
                </a:lnTo>
                <a:lnTo>
                  <a:pt x="809879" y="28943"/>
                </a:lnTo>
                <a:lnTo>
                  <a:pt x="809879" y="0"/>
                </a:lnTo>
                <a:close/>
              </a:path>
              <a:path w="2110104" h="548640">
                <a:moveTo>
                  <a:pt x="1070102" y="519671"/>
                </a:moveTo>
                <a:lnTo>
                  <a:pt x="1041146" y="519671"/>
                </a:lnTo>
                <a:lnTo>
                  <a:pt x="1041146" y="548627"/>
                </a:lnTo>
                <a:lnTo>
                  <a:pt x="1070102" y="548627"/>
                </a:lnTo>
                <a:lnTo>
                  <a:pt x="1070102" y="519671"/>
                </a:lnTo>
                <a:close/>
              </a:path>
              <a:path w="2110104" h="548640">
                <a:moveTo>
                  <a:pt x="1070102" y="259829"/>
                </a:moveTo>
                <a:lnTo>
                  <a:pt x="1041146" y="259829"/>
                </a:lnTo>
                <a:lnTo>
                  <a:pt x="1041146" y="288785"/>
                </a:lnTo>
                <a:lnTo>
                  <a:pt x="1070102" y="288785"/>
                </a:lnTo>
                <a:lnTo>
                  <a:pt x="1070102" y="259829"/>
                </a:lnTo>
                <a:close/>
              </a:path>
              <a:path w="2110104" h="548640">
                <a:moveTo>
                  <a:pt x="1070102" y="0"/>
                </a:moveTo>
                <a:lnTo>
                  <a:pt x="1041146" y="0"/>
                </a:lnTo>
                <a:lnTo>
                  <a:pt x="1041146" y="28943"/>
                </a:lnTo>
                <a:lnTo>
                  <a:pt x="1070102" y="28943"/>
                </a:lnTo>
                <a:lnTo>
                  <a:pt x="1070102" y="0"/>
                </a:lnTo>
                <a:close/>
              </a:path>
              <a:path w="2110104" h="548640">
                <a:moveTo>
                  <a:pt x="1330452" y="519671"/>
                </a:moveTo>
                <a:lnTo>
                  <a:pt x="1301496" y="519671"/>
                </a:lnTo>
                <a:lnTo>
                  <a:pt x="1301496" y="548627"/>
                </a:lnTo>
                <a:lnTo>
                  <a:pt x="1330452" y="548627"/>
                </a:lnTo>
                <a:lnTo>
                  <a:pt x="1330452" y="519671"/>
                </a:lnTo>
                <a:close/>
              </a:path>
              <a:path w="2110104" h="548640">
                <a:moveTo>
                  <a:pt x="1330452" y="259829"/>
                </a:moveTo>
                <a:lnTo>
                  <a:pt x="1301496" y="259829"/>
                </a:lnTo>
                <a:lnTo>
                  <a:pt x="1301496" y="288785"/>
                </a:lnTo>
                <a:lnTo>
                  <a:pt x="1330452" y="288785"/>
                </a:lnTo>
                <a:lnTo>
                  <a:pt x="1330452" y="259829"/>
                </a:lnTo>
                <a:close/>
              </a:path>
              <a:path w="2110104" h="548640">
                <a:moveTo>
                  <a:pt x="1330452" y="0"/>
                </a:moveTo>
                <a:lnTo>
                  <a:pt x="1301496" y="0"/>
                </a:lnTo>
                <a:lnTo>
                  <a:pt x="1301496" y="28943"/>
                </a:lnTo>
                <a:lnTo>
                  <a:pt x="1330452" y="28943"/>
                </a:lnTo>
                <a:lnTo>
                  <a:pt x="1330452" y="0"/>
                </a:lnTo>
                <a:close/>
              </a:path>
              <a:path w="2110104" h="548640">
                <a:moveTo>
                  <a:pt x="1589532" y="519671"/>
                </a:moveTo>
                <a:lnTo>
                  <a:pt x="1560576" y="519671"/>
                </a:lnTo>
                <a:lnTo>
                  <a:pt x="1560576" y="548627"/>
                </a:lnTo>
                <a:lnTo>
                  <a:pt x="1589532" y="548627"/>
                </a:lnTo>
                <a:lnTo>
                  <a:pt x="1589532" y="519671"/>
                </a:lnTo>
                <a:close/>
              </a:path>
              <a:path w="2110104" h="548640">
                <a:moveTo>
                  <a:pt x="1589532" y="259829"/>
                </a:moveTo>
                <a:lnTo>
                  <a:pt x="1560576" y="259829"/>
                </a:lnTo>
                <a:lnTo>
                  <a:pt x="1560576" y="288785"/>
                </a:lnTo>
                <a:lnTo>
                  <a:pt x="1589532" y="288785"/>
                </a:lnTo>
                <a:lnTo>
                  <a:pt x="1589532" y="259829"/>
                </a:lnTo>
                <a:close/>
              </a:path>
              <a:path w="2110104" h="548640">
                <a:moveTo>
                  <a:pt x="1589532" y="0"/>
                </a:moveTo>
                <a:lnTo>
                  <a:pt x="1560576" y="0"/>
                </a:lnTo>
                <a:lnTo>
                  <a:pt x="1560576" y="28943"/>
                </a:lnTo>
                <a:lnTo>
                  <a:pt x="1589532" y="28943"/>
                </a:lnTo>
                <a:lnTo>
                  <a:pt x="1589532" y="0"/>
                </a:lnTo>
                <a:close/>
              </a:path>
              <a:path w="2110104" h="548640">
                <a:moveTo>
                  <a:pt x="1849882" y="519671"/>
                </a:moveTo>
                <a:lnTo>
                  <a:pt x="1820926" y="519671"/>
                </a:lnTo>
                <a:lnTo>
                  <a:pt x="1820926" y="548627"/>
                </a:lnTo>
                <a:lnTo>
                  <a:pt x="1849882" y="548627"/>
                </a:lnTo>
                <a:lnTo>
                  <a:pt x="1849882" y="519671"/>
                </a:lnTo>
                <a:close/>
              </a:path>
              <a:path w="2110104" h="548640">
                <a:moveTo>
                  <a:pt x="1849882" y="259829"/>
                </a:moveTo>
                <a:lnTo>
                  <a:pt x="1820926" y="259829"/>
                </a:lnTo>
                <a:lnTo>
                  <a:pt x="1820926" y="288785"/>
                </a:lnTo>
                <a:lnTo>
                  <a:pt x="1849882" y="288785"/>
                </a:lnTo>
                <a:lnTo>
                  <a:pt x="1849882" y="259829"/>
                </a:lnTo>
                <a:close/>
              </a:path>
              <a:path w="2110104" h="548640">
                <a:moveTo>
                  <a:pt x="1849882" y="0"/>
                </a:moveTo>
                <a:lnTo>
                  <a:pt x="1820926" y="0"/>
                </a:lnTo>
                <a:lnTo>
                  <a:pt x="1820926" y="28943"/>
                </a:lnTo>
                <a:lnTo>
                  <a:pt x="1849882" y="28943"/>
                </a:lnTo>
                <a:lnTo>
                  <a:pt x="1849882" y="0"/>
                </a:lnTo>
                <a:close/>
              </a:path>
              <a:path w="2110104" h="548640">
                <a:moveTo>
                  <a:pt x="2110105" y="519671"/>
                </a:moveTo>
                <a:lnTo>
                  <a:pt x="2081149" y="519671"/>
                </a:lnTo>
                <a:lnTo>
                  <a:pt x="2081149" y="548627"/>
                </a:lnTo>
                <a:lnTo>
                  <a:pt x="2110105" y="548627"/>
                </a:lnTo>
                <a:lnTo>
                  <a:pt x="2110105" y="519671"/>
                </a:lnTo>
                <a:close/>
              </a:path>
              <a:path w="2110104" h="548640">
                <a:moveTo>
                  <a:pt x="2110105" y="259829"/>
                </a:moveTo>
                <a:lnTo>
                  <a:pt x="2081149" y="259829"/>
                </a:lnTo>
                <a:lnTo>
                  <a:pt x="2081149" y="288785"/>
                </a:lnTo>
                <a:lnTo>
                  <a:pt x="2110105" y="288785"/>
                </a:lnTo>
                <a:lnTo>
                  <a:pt x="2110105" y="259829"/>
                </a:lnTo>
                <a:close/>
              </a:path>
              <a:path w="2110104" h="548640">
                <a:moveTo>
                  <a:pt x="2110105" y="0"/>
                </a:moveTo>
                <a:lnTo>
                  <a:pt x="2081149" y="0"/>
                </a:lnTo>
                <a:lnTo>
                  <a:pt x="2081149" y="28943"/>
                </a:lnTo>
                <a:lnTo>
                  <a:pt x="2110105" y="28943"/>
                </a:lnTo>
                <a:lnTo>
                  <a:pt x="2110105" y="0"/>
                </a:lnTo>
                <a:close/>
              </a:path>
            </a:pathLst>
          </a:custGeom>
          <a:solidFill>
            <a:srgbClr val="57585B">
              <a:alpha val="19999"/>
            </a:srgbClr>
          </a:solidFill>
        </p:spPr>
        <p:txBody>
          <a:bodyPr wrap="square" lIns="0" tIns="0" rIns="0" bIns="0" rtlCol="0"/>
          <a:lstStyle/>
          <a:p>
            <a:endParaRPr sz="1799"/>
          </a:p>
        </p:txBody>
      </p:sp>
      <p:sp>
        <p:nvSpPr>
          <p:cNvPr id="36" name="bg object 36"/>
          <p:cNvSpPr/>
          <p:nvPr/>
        </p:nvSpPr>
        <p:spPr>
          <a:xfrm>
            <a:off x="1193286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7" name="bg object 37"/>
          <p:cNvSpPr/>
          <p:nvPr/>
        </p:nvSpPr>
        <p:spPr>
          <a:xfrm>
            <a:off x="11672578"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8" name="bg object 38"/>
          <p:cNvSpPr/>
          <p:nvPr/>
        </p:nvSpPr>
        <p:spPr>
          <a:xfrm>
            <a:off x="1141242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9" name="bg object 39"/>
          <p:cNvSpPr/>
          <p:nvPr/>
        </p:nvSpPr>
        <p:spPr>
          <a:xfrm>
            <a:off x="11152140"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0" name="bg object 40"/>
          <p:cNvSpPr/>
          <p:nvPr/>
        </p:nvSpPr>
        <p:spPr>
          <a:xfrm>
            <a:off x="10891985"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1" name="bg object 41"/>
          <p:cNvSpPr/>
          <p:nvPr/>
        </p:nvSpPr>
        <p:spPr>
          <a:xfrm>
            <a:off x="10631702" y="765049"/>
            <a:ext cx="29201" cy="29209"/>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2" name="bg object 42"/>
          <p:cNvSpPr/>
          <p:nvPr/>
        </p:nvSpPr>
        <p:spPr>
          <a:xfrm>
            <a:off x="11932860" y="505205"/>
            <a:ext cx="29201" cy="29209"/>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43" name="bg object 43"/>
          <p:cNvSpPr/>
          <p:nvPr/>
        </p:nvSpPr>
        <p:spPr>
          <a:xfrm>
            <a:off x="1193286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4" name="bg object 44"/>
          <p:cNvSpPr/>
          <p:nvPr/>
        </p:nvSpPr>
        <p:spPr>
          <a:xfrm>
            <a:off x="11672578"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5" name="bg object 45"/>
          <p:cNvSpPr/>
          <p:nvPr/>
        </p:nvSpPr>
        <p:spPr>
          <a:xfrm>
            <a:off x="1141242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6" name="bg object 46"/>
          <p:cNvSpPr/>
          <p:nvPr/>
        </p:nvSpPr>
        <p:spPr>
          <a:xfrm>
            <a:off x="11152140"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7" name="bg object 47"/>
          <p:cNvSpPr/>
          <p:nvPr/>
        </p:nvSpPr>
        <p:spPr>
          <a:xfrm>
            <a:off x="10891985"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8" name="bg object 48"/>
          <p:cNvSpPr/>
          <p:nvPr/>
        </p:nvSpPr>
        <p:spPr>
          <a:xfrm>
            <a:off x="10631702" y="245364"/>
            <a:ext cx="29201" cy="29209"/>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49" name="bg object 49"/>
          <p:cNvSpPr/>
          <p:nvPr/>
        </p:nvSpPr>
        <p:spPr>
          <a:xfrm>
            <a:off x="9851618"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0" name="bg object 50"/>
          <p:cNvSpPr/>
          <p:nvPr/>
        </p:nvSpPr>
        <p:spPr>
          <a:xfrm>
            <a:off x="9591335"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1" name="bg object 51"/>
          <p:cNvSpPr/>
          <p:nvPr/>
        </p:nvSpPr>
        <p:spPr>
          <a:xfrm>
            <a:off x="9331180" y="245364"/>
            <a:ext cx="29201" cy="29209"/>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52" name="bg object 52"/>
          <p:cNvSpPr/>
          <p:nvPr/>
        </p:nvSpPr>
        <p:spPr>
          <a:xfrm>
            <a:off x="10371293"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3" name="bg object 53"/>
          <p:cNvSpPr/>
          <p:nvPr/>
        </p:nvSpPr>
        <p:spPr>
          <a:xfrm>
            <a:off x="10112155" y="765049"/>
            <a:ext cx="29201" cy="29209"/>
          </a:xfrm>
          <a:custGeom>
            <a:avLst/>
            <a:gdLst/>
            <a:ahLst/>
            <a:cxnLst/>
            <a:rect l="l" t="t" r="r" b="b"/>
            <a:pathLst>
              <a:path w="29209" h="29209">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4" name="bg object 54"/>
          <p:cNvSpPr/>
          <p:nvPr/>
        </p:nvSpPr>
        <p:spPr>
          <a:xfrm>
            <a:off x="10112155" y="505205"/>
            <a:ext cx="29201" cy="29209"/>
          </a:xfrm>
          <a:custGeom>
            <a:avLst/>
            <a:gdLst/>
            <a:ahLst/>
            <a:cxnLst/>
            <a:rect l="l" t="t" r="r" b="b"/>
            <a:pathLst>
              <a:path w="29209" h="29209">
                <a:moveTo>
                  <a:pt x="28828" y="0"/>
                </a:moveTo>
                <a:lnTo>
                  <a:pt x="0" y="0"/>
                </a:lnTo>
                <a:lnTo>
                  <a:pt x="0" y="28956"/>
                </a:lnTo>
                <a:lnTo>
                  <a:pt x="28828" y="28956"/>
                </a:lnTo>
                <a:lnTo>
                  <a:pt x="28828" y="0"/>
                </a:lnTo>
                <a:close/>
              </a:path>
            </a:pathLst>
          </a:custGeom>
          <a:solidFill>
            <a:srgbClr val="57585B">
              <a:alpha val="19999"/>
            </a:srgbClr>
          </a:solidFill>
        </p:spPr>
        <p:txBody>
          <a:bodyPr wrap="square" lIns="0" tIns="0" rIns="0" bIns="0" rtlCol="0"/>
          <a:lstStyle/>
          <a:p>
            <a:endParaRPr sz="1799"/>
          </a:p>
        </p:txBody>
      </p:sp>
      <p:sp>
        <p:nvSpPr>
          <p:cNvPr id="55" name="bg object 55"/>
          <p:cNvSpPr/>
          <p:nvPr/>
        </p:nvSpPr>
        <p:spPr>
          <a:xfrm>
            <a:off x="10371293"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56" name="bg object 56"/>
          <p:cNvSpPr/>
          <p:nvPr/>
        </p:nvSpPr>
        <p:spPr>
          <a:xfrm>
            <a:off x="10112155" y="245364"/>
            <a:ext cx="29201" cy="29209"/>
          </a:xfrm>
          <a:custGeom>
            <a:avLst/>
            <a:gdLst/>
            <a:ahLst/>
            <a:cxnLst/>
            <a:rect l="l" t="t" r="r" b="b"/>
            <a:pathLst>
              <a:path w="29209" h="29210">
                <a:moveTo>
                  <a:pt x="28828" y="0"/>
                </a:moveTo>
                <a:lnTo>
                  <a:pt x="0" y="0"/>
                </a:lnTo>
                <a:lnTo>
                  <a:pt x="0" y="28955"/>
                </a:lnTo>
                <a:lnTo>
                  <a:pt x="28828" y="28955"/>
                </a:lnTo>
                <a:lnTo>
                  <a:pt x="28828" y="0"/>
                </a:lnTo>
                <a:close/>
              </a:path>
            </a:pathLst>
          </a:custGeom>
          <a:solidFill>
            <a:srgbClr val="57585B">
              <a:alpha val="19999"/>
            </a:srgbClr>
          </a:solid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sz="half" idx="2"/>
          </p:nvPr>
        </p:nvSpPr>
        <p:spPr>
          <a:xfrm>
            <a:off x="609441" y="1577340"/>
            <a:ext cx="5302139" cy="16158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16158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7" name="Holder 7"/>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2153356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99" b="1" i="0">
                <a:solidFill>
                  <a:srgbClr val="F9461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5" name="Holder 5"/>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265522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47304" y="515111"/>
            <a:ext cx="521198" cy="521334"/>
          </a:xfrm>
          <a:custGeom>
            <a:avLst/>
            <a:gdLst/>
            <a:ahLst/>
            <a:cxnLst/>
            <a:rect l="l" t="t" r="r" b="b"/>
            <a:pathLst>
              <a:path w="521334" h="521334">
                <a:moveTo>
                  <a:pt x="260603" y="0"/>
                </a:moveTo>
                <a:lnTo>
                  <a:pt x="213769" y="4199"/>
                </a:lnTo>
                <a:lnTo>
                  <a:pt x="169685" y="16308"/>
                </a:lnTo>
                <a:lnTo>
                  <a:pt x="129088" y="35588"/>
                </a:lnTo>
                <a:lnTo>
                  <a:pt x="92715" y="61302"/>
                </a:lnTo>
                <a:lnTo>
                  <a:pt x="61302" y="92715"/>
                </a:lnTo>
                <a:lnTo>
                  <a:pt x="35588" y="129088"/>
                </a:lnTo>
                <a:lnTo>
                  <a:pt x="16308" y="169685"/>
                </a:lnTo>
                <a:lnTo>
                  <a:pt x="4199" y="213769"/>
                </a:lnTo>
                <a:lnTo>
                  <a:pt x="0" y="260603"/>
                </a:lnTo>
                <a:lnTo>
                  <a:pt x="4199" y="307438"/>
                </a:lnTo>
                <a:lnTo>
                  <a:pt x="16308" y="351522"/>
                </a:lnTo>
                <a:lnTo>
                  <a:pt x="35588" y="392119"/>
                </a:lnTo>
                <a:lnTo>
                  <a:pt x="61302" y="428492"/>
                </a:lnTo>
                <a:lnTo>
                  <a:pt x="92715" y="459905"/>
                </a:lnTo>
                <a:lnTo>
                  <a:pt x="129088" y="485619"/>
                </a:lnTo>
                <a:lnTo>
                  <a:pt x="169685" y="504899"/>
                </a:lnTo>
                <a:lnTo>
                  <a:pt x="213769" y="517008"/>
                </a:lnTo>
                <a:lnTo>
                  <a:pt x="260603"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7" y="260603"/>
                </a:lnTo>
                <a:lnTo>
                  <a:pt x="517008" y="213769"/>
                </a:lnTo>
                <a:lnTo>
                  <a:pt x="504899" y="169685"/>
                </a:lnTo>
                <a:lnTo>
                  <a:pt x="485619" y="129088"/>
                </a:lnTo>
                <a:lnTo>
                  <a:pt x="459905" y="92715"/>
                </a:lnTo>
                <a:lnTo>
                  <a:pt x="428492" y="61302"/>
                </a:lnTo>
                <a:lnTo>
                  <a:pt x="392119" y="35588"/>
                </a:lnTo>
                <a:lnTo>
                  <a:pt x="351522" y="16308"/>
                </a:lnTo>
                <a:lnTo>
                  <a:pt x="307438" y="4199"/>
                </a:lnTo>
                <a:lnTo>
                  <a:pt x="260603" y="0"/>
                </a:lnTo>
                <a:close/>
              </a:path>
            </a:pathLst>
          </a:custGeom>
          <a:solidFill>
            <a:srgbClr val="D9D9D9">
              <a:alpha val="50195"/>
            </a:srgbClr>
          </a:solidFill>
        </p:spPr>
        <p:txBody>
          <a:bodyPr wrap="square" lIns="0" tIns="0" rIns="0" bIns="0" rtlCol="0"/>
          <a:lstStyle/>
          <a:p>
            <a:endParaRPr sz="1799"/>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3228818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33483587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62162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555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09" y="3225159"/>
            <a:ext cx="1462038" cy="1597025"/>
          </a:xfrm>
          <a:prstGeom prst="rect">
            <a:avLst/>
          </a:prstGeom>
        </p:spPr>
      </p:pic>
    </p:spTree>
    <p:extLst>
      <p:ext uri="{BB962C8B-B14F-4D97-AF65-F5344CB8AC3E}">
        <p14:creationId xmlns:p14="http://schemas.microsoft.com/office/powerpoint/2010/main" val="1988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3911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1"/>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299305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4026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1" y="4901119"/>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2"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1648753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52645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497944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0"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Tree>
    <p:extLst>
      <p:ext uri="{BB962C8B-B14F-4D97-AF65-F5344CB8AC3E}">
        <p14:creationId xmlns:p14="http://schemas.microsoft.com/office/powerpoint/2010/main" val="1075554271"/>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79"/>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0"/>
            <a:ext cx="5292030"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dirty="0"/>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29"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dirty="0"/>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7"/>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3"/>
            <a:ext cx="5292414" cy="786317"/>
          </a:xfrm>
          <a:solidFill>
            <a:schemeClr val="bg1">
              <a:alpha val="65000"/>
            </a:schemeClr>
          </a:solidFill>
        </p:spPr>
        <p:txBody>
          <a:bodyPr lIns="91440" tIns="0" rIns="91440" bIns="91440" anchor="ctr"/>
          <a:lstStyle>
            <a:lvl1pPr>
              <a:spcBef>
                <a:spcPts val="0"/>
              </a:spcBef>
              <a:defRPr sz="5000" b="1"/>
            </a:lvl1pPr>
          </a:lstStyle>
          <a:p>
            <a:pPr lvl="0"/>
            <a:r>
              <a:rPr lang="en-US" dirty="0"/>
              <a:t>Click to edit</a:t>
            </a:r>
          </a:p>
        </p:txBody>
      </p:sp>
    </p:spTree>
    <p:extLst>
      <p:ext uri="{BB962C8B-B14F-4D97-AF65-F5344CB8AC3E}">
        <p14:creationId xmlns:p14="http://schemas.microsoft.com/office/powerpoint/2010/main" val="25074670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6"/>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2573349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solidFill>
                  <a:schemeClr val="bg1"/>
                </a:solidFill>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dirty="0"/>
              <a:t>Click to edit </a:t>
            </a:r>
            <a:br>
              <a:rPr lang="en-US" dirty="0"/>
            </a:br>
            <a:r>
              <a:rPr lang="en-US" dirty="0"/>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864139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8"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5"/>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1" y="2540122"/>
            <a:ext cx="7648381"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0" y="1859652"/>
            <a:ext cx="7648381" cy="510040"/>
          </a:xfrm>
        </p:spPr>
        <p:txBody>
          <a:bodyPr anchor="ctr" anchorCtr="0"/>
          <a:lstStyle>
            <a:lvl1pPr>
              <a:defRPr sz="44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68"/>
            <a:ext cx="7657943"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0"/>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5"/>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6"/>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49"/>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3399603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139025237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89469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575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099"/>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21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50462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1"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1"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7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6663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Tree>
    <p:extLst>
      <p:ext uri="{BB962C8B-B14F-4D97-AF65-F5344CB8AC3E}">
        <p14:creationId xmlns:p14="http://schemas.microsoft.com/office/powerpoint/2010/main" val="10496871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Tree>
    <p:extLst>
      <p:ext uri="{BB962C8B-B14F-4D97-AF65-F5344CB8AC3E}">
        <p14:creationId xmlns:p14="http://schemas.microsoft.com/office/powerpoint/2010/main" val="18408719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Tree>
    <p:extLst>
      <p:ext uri="{BB962C8B-B14F-4D97-AF65-F5344CB8AC3E}">
        <p14:creationId xmlns:p14="http://schemas.microsoft.com/office/powerpoint/2010/main" val="38277273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Tree>
    <p:extLst>
      <p:ext uri="{BB962C8B-B14F-4D97-AF65-F5344CB8AC3E}">
        <p14:creationId xmlns:p14="http://schemas.microsoft.com/office/powerpoint/2010/main" val="19402639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Tree>
    <p:extLst>
      <p:ext uri="{BB962C8B-B14F-4D97-AF65-F5344CB8AC3E}">
        <p14:creationId xmlns:p14="http://schemas.microsoft.com/office/powerpoint/2010/main" val="5844200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Tree>
    <p:extLst>
      <p:ext uri="{BB962C8B-B14F-4D97-AF65-F5344CB8AC3E}">
        <p14:creationId xmlns:p14="http://schemas.microsoft.com/office/powerpoint/2010/main" val="6176914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0"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59"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47228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399"/>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71260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5"/>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10681689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3" y="1523758"/>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26847629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9193776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5779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9.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5.sv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2.xml"/><Relationship Id="rId7"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image" Target="../media/image21.png"/><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20"/>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1"/>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2"/>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20"/>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59" r:id="rId17"/>
    <p:sldLayoutId id="2147484001" r:id="rId18"/>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97576" y="1205942"/>
            <a:ext cx="3593672" cy="574675"/>
          </a:xfrm>
          <a:prstGeom prst="rect">
            <a:avLst/>
          </a:prstGeom>
        </p:spPr>
        <p:txBody>
          <a:bodyPr wrap="square" lIns="0" tIns="0" rIns="0" bIns="0">
            <a:spAutoFit/>
          </a:bodyPr>
          <a:lstStyle>
            <a:lvl1pPr>
              <a:defRPr sz="3600" b="1" i="0">
                <a:solidFill>
                  <a:srgbClr val="F94616"/>
                </a:solidFill>
                <a:latin typeface="Arial"/>
                <a:cs typeface="Arial"/>
              </a:defRPr>
            </a:lvl1pPr>
          </a:lstStyle>
          <a:p>
            <a:endParaRPr/>
          </a:p>
        </p:txBody>
      </p:sp>
      <p:sp>
        <p:nvSpPr>
          <p:cNvPr id="3" name="Holder 3"/>
          <p:cNvSpPr>
            <a:spLocks noGrp="1"/>
          </p:cNvSpPr>
          <p:nvPr>
            <p:ph type="body" idx="1"/>
          </p:nvPr>
        </p:nvSpPr>
        <p:spPr>
          <a:xfrm>
            <a:off x="3612462" y="2176783"/>
            <a:ext cx="7649123" cy="161583"/>
          </a:xfrm>
          <a:prstGeom prst="rect">
            <a:avLst/>
          </a:prstGeom>
        </p:spPr>
        <p:txBody>
          <a:bodyPr wrap="square" lIns="0" tIns="0" rIns="0" bIns="0">
            <a:spAutoFit/>
          </a:bodyPr>
          <a:lstStyle>
            <a:lvl1pPr>
              <a:defRPr sz="1050" b="0" i="0">
                <a:solidFill>
                  <a:srgbClr val="767070"/>
                </a:solidFill>
                <a:latin typeface="Arial"/>
                <a:cs typeface="Arial"/>
              </a:defRPr>
            </a:lvl1pPr>
          </a:lstStyle>
          <a:p>
            <a:endParaRPr/>
          </a:p>
        </p:txBody>
      </p:sp>
      <p:sp>
        <p:nvSpPr>
          <p:cNvPr id="4" name="Holder 4"/>
          <p:cNvSpPr>
            <a:spLocks noGrp="1"/>
          </p:cNvSpPr>
          <p:nvPr>
            <p:ph type="ftr" sz="quarter" idx="5"/>
          </p:nvPr>
        </p:nvSpPr>
        <p:spPr>
          <a:xfrm>
            <a:off x="4144201" y="6377940"/>
            <a:ext cx="390042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441" y="6377940"/>
            <a:ext cx="280343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a:xfrm>
            <a:off x="11046504" y="6468405"/>
            <a:ext cx="812588" cy="107722"/>
          </a:xfrm>
          <a:prstGeom prst="rect">
            <a:avLst/>
          </a:prstGeom>
        </p:spPr>
        <p:txBody>
          <a:bodyPr wrap="square" lIns="0" tIns="0" rIns="0" bIns="0">
            <a:spAutoFit/>
          </a:bodyPr>
          <a:lstStyle>
            <a:lvl1pPr>
              <a:defRPr sz="700" b="1" i="0">
                <a:solidFill>
                  <a:schemeClr val="tx1"/>
                </a:solidFill>
                <a:latin typeface="Arial"/>
                <a:cs typeface="Arial"/>
              </a:defRPr>
            </a:lvl1pPr>
          </a:lstStyle>
          <a:p>
            <a:pPr marL="664011">
              <a:spcBef>
                <a:spcPts val="30"/>
              </a:spcBef>
            </a:pPr>
            <a:fld id="{81D60167-4931-47E6-BA6A-407CBD079E47}" type="slidenum">
              <a:rPr lang="en-US" spc="-25" smtClean="0"/>
              <a:pPr marL="664011">
                <a:spcBef>
                  <a:spcPts val="30"/>
                </a:spcBef>
              </a:pPr>
              <a:t>‹#›</a:t>
            </a:fld>
            <a:endParaRPr lang="en-US" spc="-25" dirty="0"/>
          </a:p>
        </p:txBody>
      </p:sp>
    </p:spTree>
    <p:extLst>
      <p:ext uri="{BB962C8B-B14F-4D97-AF65-F5344CB8AC3E}">
        <p14:creationId xmlns:p14="http://schemas.microsoft.com/office/powerpoint/2010/main" val="405171587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98" r:id="rId6"/>
    <p:sldLayoutId id="2147483999" r:id="rId7"/>
    <p:sldLayoutId id="2147484000" r:id="rId8"/>
  </p:sldLayoutIdLs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33"/>
          <a:srcRect/>
          <a:stretch/>
        </p:blipFill>
        <p:spPr>
          <a:xfrm>
            <a:off x="10350499"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5234516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hyperlink" Target="https://docs.uipath.com/studio/docs/about-libraries" TargetMode="External"/><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4.png"/><Relationship Id="rId18" Type="http://schemas.openxmlformats.org/officeDocument/2006/relationships/image" Target="../media/image68.png"/><Relationship Id="rId3" Type="http://schemas.openxmlformats.org/officeDocument/2006/relationships/image" Target="../media/image55.jpeg"/><Relationship Id="rId21" Type="http://schemas.openxmlformats.org/officeDocument/2006/relationships/image" Target="../media/image71.png"/><Relationship Id="rId7" Type="http://schemas.openxmlformats.org/officeDocument/2006/relationships/image" Target="../media/image59.svg"/><Relationship Id="rId12" Type="http://schemas.microsoft.com/office/2007/relationships/hdphoto" Target="../media/hdphoto2.wdp"/><Relationship Id="rId17" Type="http://schemas.openxmlformats.org/officeDocument/2006/relationships/hyperlink" Target="http://graphicdesign.stackexchange.com/questions/77654/what-is-the-unambiguously-correct-pictogram-for-database-storage" TargetMode="External"/><Relationship Id="rId25" Type="http://schemas.openxmlformats.org/officeDocument/2006/relationships/image" Target="../media/image75.png"/><Relationship Id="rId2" Type="http://schemas.openxmlformats.org/officeDocument/2006/relationships/notesSlide" Target="../notesSlides/notesSlide3.xml"/><Relationship Id="rId16" Type="http://schemas.openxmlformats.org/officeDocument/2006/relationships/image" Target="../media/image67.png"/><Relationship Id="rId20" Type="http://schemas.openxmlformats.org/officeDocument/2006/relationships/image" Target="../media/image70.png"/><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5" Type="http://schemas.openxmlformats.org/officeDocument/2006/relationships/image" Target="../media/image57.svg"/><Relationship Id="rId15" Type="http://schemas.openxmlformats.org/officeDocument/2006/relationships/image" Target="../media/image66.png"/><Relationship Id="rId23" Type="http://schemas.openxmlformats.org/officeDocument/2006/relationships/image" Target="../media/image73.svg"/><Relationship Id="rId10" Type="http://schemas.openxmlformats.org/officeDocument/2006/relationships/image" Target="../media/image62.png"/><Relationship Id="rId19" Type="http://schemas.openxmlformats.org/officeDocument/2006/relationships/image" Target="../media/image69.sv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 Id="rId22"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1.jpeg"/><Relationship Id="rId18" Type="http://schemas.microsoft.com/office/2007/relationships/hdphoto" Target="../media/hdphoto2.wdp"/><Relationship Id="rId3" Type="http://schemas.openxmlformats.org/officeDocument/2006/relationships/image" Target="../media/image77.png"/><Relationship Id="rId7" Type="http://schemas.openxmlformats.org/officeDocument/2006/relationships/image" Target="../media/image79.png"/><Relationship Id="rId12" Type="http://schemas.openxmlformats.org/officeDocument/2006/relationships/image" Target="../media/image69.svg"/><Relationship Id="rId17" Type="http://schemas.openxmlformats.org/officeDocument/2006/relationships/image" Target="../media/image63.png"/><Relationship Id="rId2" Type="http://schemas.openxmlformats.org/officeDocument/2006/relationships/image" Target="../media/image76.png"/><Relationship Id="rId16"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57.svg"/><Relationship Id="rId11" Type="http://schemas.openxmlformats.org/officeDocument/2006/relationships/image" Target="../media/image68.png"/><Relationship Id="rId5" Type="http://schemas.openxmlformats.org/officeDocument/2006/relationships/image" Target="../media/image56.png"/><Relationship Id="rId15" Type="http://schemas.openxmlformats.org/officeDocument/2006/relationships/image" Target="../media/image61.png"/><Relationship Id="rId10" Type="http://schemas.openxmlformats.org/officeDocument/2006/relationships/image" Target="../media/image80.png"/><Relationship Id="rId19" Type="http://schemas.openxmlformats.org/officeDocument/2006/relationships/image" Target="../media/image64.png"/><Relationship Id="rId4" Type="http://schemas.openxmlformats.org/officeDocument/2006/relationships/image" Target="../media/image78.svg"/><Relationship Id="rId9" Type="http://schemas.openxmlformats.org/officeDocument/2006/relationships/image" Target="../media/image59.svg"/><Relationship Id="rId14" Type="http://schemas.openxmlformats.org/officeDocument/2006/relationships/image" Target="../media/image60.jpeg"/></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3.png"/><Relationship Id="rId18" Type="http://schemas.openxmlformats.org/officeDocument/2006/relationships/image" Target="../media/image62.png"/><Relationship Id="rId3" Type="http://schemas.openxmlformats.org/officeDocument/2006/relationships/image" Target="../media/image77.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9.svg"/><Relationship Id="rId17" Type="http://schemas.openxmlformats.org/officeDocument/2006/relationships/image" Target="../media/image61.png"/><Relationship Id="rId2" Type="http://schemas.openxmlformats.org/officeDocument/2006/relationships/notesSlide" Target="../notesSlides/notesSlide4.xml"/><Relationship Id="rId16" Type="http://schemas.openxmlformats.org/officeDocument/2006/relationships/image" Target="../media/image60.jpeg"/><Relationship Id="rId20" Type="http://schemas.openxmlformats.org/officeDocument/2006/relationships/image" Target="../media/image71.png"/><Relationship Id="rId1" Type="http://schemas.openxmlformats.org/officeDocument/2006/relationships/slideLayout" Target="../slideLayouts/slideLayout18.xml"/><Relationship Id="rId6" Type="http://schemas.openxmlformats.org/officeDocument/2006/relationships/image" Target="../media/image57.svg"/><Relationship Id="rId11" Type="http://schemas.openxmlformats.org/officeDocument/2006/relationships/image" Target="../media/image68.png"/><Relationship Id="rId5" Type="http://schemas.openxmlformats.org/officeDocument/2006/relationships/image" Target="../media/image56.png"/><Relationship Id="rId15" Type="http://schemas.openxmlformats.org/officeDocument/2006/relationships/image" Target="../media/image81.jpeg"/><Relationship Id="rId23" Type="http://schemas.openxmlformats.org/officeDocument/2006/relationships/image" Target="../media/image74.png"/><Relationship Id="rId10" Type="http://schemas.openxmlformats.org/officeDocument/2006/relationships/image" Target="../media/image83.png"/><Relationship Id="rId19" Type="http://schemas.openxmlformats.org/officeDocument/2006/relationships/image" Target="../media/image64.png"/><Relationship Id="rId4" Type="http://schemas.openxmlformats.org/officeDocument/2006/relationships/image" Target="../media/image78.svg"/><Relationship Id="rId9" Type="http://schemas.openxmlformats.org/officeDocument/2006/relationships/image" Target="../media/image82.png"/><Relationship Id="rId14" Type="http://schemas.microsoft.com/office/2007/relationships/hdphoto" Target="../media/hdphoto2.wdp"/><Relationship Id="rId22" Type="http://schemas.openxmlformats.org/officeDocument/2006/relationships/image" Target="../media/image73.svg"/></Relationships>
</file>

<file path=ppt/slides/_rels/slide2.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36.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3.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6286" cy="6856214"/>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57585B"/>
          </a:solidFill>
        </p:spPr>
        <p:txBody>
          <a:bodyPr wrap="square" lIns="0" tIns="0" rIns="0" bIns="0" rtlCol="0"/>
          <a:lstStyle/>
          <a:p>
            <a:pPr defTabSz="914126"/>
            <a:endParaRPr sz="1799" kern="0">
              <a:solidFill>
                <a:sysClr val="windowText" lastClr="000000"/>
              </a:solidFill>
            </a:endParaRPr>
          </a:p>
        </p:txBody>
      </p:sp>
      <p:grpSp>
        <p:nvGrpSpPr>
          <p:cNvPr id="3" name="object 3"/>
          <p:cNvGrpSpPr/>
          <p:nvPr/>
        </p:nvGrpSpPr>
        <p:grpSpPr>
          <a:xfrm>
            <a:off x="-1" y="893"/>
            <a:ext cx="12186286" cy="6856214"/>
            <a:chOff x="0" y="0"/>
            <a:chExt cx="12189460" cy="6858000"/>
          </a:xfrm>
        </p:grpSpPr>
        <p:pic>
          <p:nvPicPr>
            <p:cNvPr id="4" name="object 4"/>
            <p:cNvPicPr/>
            <p:nvPr/>
          </p:nvPicPr>
          <p:blipFill>
            <a:blip r:embed="rId2" cstate="print"/>
            <a:stretch>
              <a:fillRect/>
            </a:stretch>
          </p:blipFill>
          <p:spPr>
            <a:xfrm>
              <a:off x="431291" y="6080759"/>
              <a:ext cx="2446020" cy="560832"/>
            </a:xfrm>
            <a:prstGeom prst="rect">
              <a:avLst/>
            </a:prstGeom>
          </p:spPr>
        </p:pic>
        <p:pic>
          <p:nvPicPr>
            <p:cNvPr id="5" name="object 5"/>
            <p:cNvPicPr/>
            <p:nvPr/>
          </p:nvPicPr>
          <p:blipFill>
            <a:blip r:embed="rId3" cstate="print"/>
            <a:stretch>
              <a:fillRect/>
            </a:stretch>
          </p:blipFill>
          <p:spPr>
            <a:xfrm>
              <a:off x="0" y="22856"/>
              <a:ext cx="12188951" cy="6835139"/>
            </a:xfrm>
            <a:prstGeom prst="rect">
              <a:avLst/>
            </a:prstGeom>
          </p:spPr>
        </p:pic>
        <p:sp>
          <p:nvSpPr>
            <p:cNvPr id="6" name="object 6"/>
            <p:cNvSpPr/>
            <p:nvPr/>
          </p:nvSpPr>
          <p:spPr>
            <a:xfrm>
              <a:off x="8153193" y="0"/>
              <a:ext cx="4036060" cy="3750310"/>
            </a:xfrm>
            <a:custGeom>
              <a:avLst/>
              <a:gdLst/>
              <a:ahLst/>
              <a:cxnLst/>
              <a:rect l="l" t="t" r="r" b="b"/>
              <a:pathLst>
                <a:path w="4036059" h="3750310">
                  <a:moveTo>
                    <a:pt x="2144851" y="0"/>
                  </a:moveTo>
                  <a:lnTo>
                    <a:pt x="0" y="0"/>
                  </a:lnTo>
                  <a:lnTo>
                    <a:pt x="851" y="7691"/>
                  </a:lnTo>
                  <a:lnTo>
                    <a:pt x="6735" y="55833"/>
                  </a:lnTo>
                  <a:lnTo>
                    <a:pt x="13169" y="103918"/>
                  </a:lnTo>
                  <a:lnTo>
                    <a:pt x="20153" y="151941"/>
                  </a:lnTo>
                  <a:lnTo>
                    <a:pt x="27705" y="200002"/>
                  </a:lnTo>
                  <a:lnTo>
                    <a:pt x="35771" y="247782"/>
                  </a:lnTo>
                  <a:lnTo>
                    <a:pt x="44405" y="295589"/>
                  </a:lnTo>
                  <a:lnTo>
                    <a:pt x="53588" y="343314"/>
                  </a:lnTo>
                  <a:lnTo>
                    <a:pt x="63322" y="390952"/>
                  </a:lnTo>
                  <a:lnTo>
                    <a:pt x="73605" y="438497"/>
                  </a:lnTo>
                  <a:lnTo>
                    <a:pt x="84439" y="485945"/>
                  </a:lnTo>
                  <a:lnTo>
                    <a:pt x="95822" y="533290"/>
                  </a:lnTo>
                  <a:lnTo>
                    <a:pt x="107755" y="580528"/>
                  </a:lnTo>
                  <a:lnTo>
                    <a:pt x="120238" y="627652"/>
                  </a:lnTo>
                  <a:lnTo>
                    <a:pt x="133271" y="674659"/>
                  </a:lnTo>
                  <a:lnTo>
                    <a:pt x="146854" y="721543"/>
                  </a:lnTo>
                  <a:lnTo>
                    <a:pt x="160986" y="768299"/>
                  </a:lnTo>
                  <a:lnTo>
                    <a:pt x="175669" y="814921"/>
                  </a:lnTo>
                  <a:lnTo>
                    <a:pt x="190902" y="861406"/>
                  </a:lnTo>
                  <a:lnTo>
                    <a:pt x="206684" y="907747"/>
                  </a:lnTo>
                  <a:lnTo>
                    <a:pt x="223017" y="953939"/>
                  </a:lnTo>
                  <a:lnTo>
                    <a:pt x="239899" y="999979"/>
                  </a:lnTo>
                  <a:lnTo>
                    <a:pt x="257331" y="1045859"/>
                  </a:lnTo>
                  <a:lnTo>
                    <a:pt x="275313" y="1091576"/>
                  </a:lnTo>
                  <a:lnTo>
                    <a:pt x="293846" y="1137124"/>
                  </a:lnTo>
                  <a:lnTo>
                    <a:pt x="312928" y="1182498"/>
                  </a:lnTo>
                  <a:lnTo>
                    <a:pt x="332560" y="1227693"/>
                  </a:lnTo>
                  <a:lnTo>
                    <a:pt x="352742" y="1272704"/>
                  </a:lnTo>
                  <a:lnTo>
                    <a:pt x="373474" y="1317526"/>
                  </a:lnTo>
                  <a:lnTo>
                    <a:pt x="394756" y="1362154"/>
                  </a:lnTo>
                  <a:lnTo>
                    <a:pt x="416588" y="1406582"/>
                  </a:lnTo>
                  <a:lnTo>
                    <a:pt x="438970" y="1450806"/>
                  </a:lnTo>
                  <a:lnTo>
                    <a:pt x="461901" y="1494820"/>
                  </a:lnTo>
                  <a:lnTo>
                    <a:pt x="485383" y="1538620"/>
                  </a:lnTo>
                  <a:lnTo>
                    <a:pt x="509415" y="1582200"/>
                  </a:lnTo>
                  <a:lnTo>
                    <a:pt x="533997" y="1625555"/>
                  </a:lnTo>
                  <a:lnTo>
                    <a:pt x="559129" y="1668681"/>
                  </a:lnTo>
                  <a:lnTo>
                    <a:pt x="584810" y="1711571"/>
                  </a:lnTo>
                  <a:lnTo>
                    <a:pt x="611042" y="1754221"/>
                  </a:lnTo>
                  <a:lnTo>
                    <a:pt x="637824" y="1796626"/>
                  </a:lnTo>
                  <a:lnTo>
                    <a:pt x="665155" y="1838781"/>
                  </a:lnTo>
                  <a:lnTo>
                    <a:pt x="693037" y="1880680"/>
                  </a:lnTo>
                  <a:lnTo>
                    <a:pt x="721469" y="1922319"/>
                  </a:lnTo>
                  <a:lnTo>
                    <a:pt x="750450" y="1963693"/>
                  </a:lnTo>
                  <a:lnTo>
                    <a:pt x="779982" y="2004796"/>
                  </a:lnTo>
                  <a:lnTo>
                    <a:pt x="810064" y="2045623"/>
                  </a:lnTo>
                  <a:lnTo>
                    <a:pt x="840695" y="2086169"/>
                  </a:lnTo>
                  <a:lnTo>
                    <a:pt x="871877" y="2126429"/>
                  </a:lnTo>
                  <a:lnTo>
                    <a:pt x="903609" y="2166398"/>
                  </a:lnTo>
                  <a:lnTo>
                    <a:pt x="935890" y="2206072"/>
                  </a:lnTo>
                  <a:lnTo>
                    <a:pt x="968722" y="2245444"/>
                  </a:lnTo>
                  <a:lnTo>
                    <a:pt x="1002104" y="2284509"/>
                  </a:lnTo>
                  <a:lnTo>
                    <a:pt x="1036036" y="2323264"/>
                  </a:lnTo>
                  <a:lnTo>
                    <a:pt x="1070518" y="2361702"/>
                  </a:lnTo>
                  <a:lnTo>
                    <a:pt x="1105549" y="2399818"/>
                  </a:lnTo>
                  <a:lnTo>
                    <a:pt x="1141131" y="2437608"/>
                  </a:lnTo>
                  <a:lnTo>
                    <a:pt x="1177263" y="2475065"/>
                  </a:lnTo>
                  <a:lnTo>
                    <a:pt x="1213945" y="2512187"/>
                  </a:lnTo>
                  <a:lnTo>
                    <a:pt x="1250870" y="2548676"/>
                  </a:lnTo>
                  <a:lnTo>
                    <a:pt x="1288128" y="2584621"/>
                  </a:lnTo>
                  <a:lnTo>
                    <a:pt x="1325714" y="2620022"/>
                  </a:lnTo>
                  <a:lnTo>
                    <a:pt x="1363624" y="2654879"/>
                  </a:lnTo>
                  <a:lnTo>
                    <a:pt x="1401851" y="2689192"/>
                  </a:lnTo>
                  <a:lnTo>
                    <a:pt x="1440392" y="2722960"/>
                  </a:lnTo>
                  <a:lnTo>
                    <a:pt x="1479242" y="2756184"/>
                  </a:lnTo>
                  <a:lnTo>
                    <a:pt x="1518394" y="2788864"/>
                  </a:lnTo>
                  <a:lnTo>
                    <a:pt x="1557844" y="2821000"/>
                  </a:lnTo>
                  <a:lnTo>
                    <a:pt x="1597588" y="2852592"/>
                  </a:lnTo>
                  <a:lnTo>
                    <a:pt x="1637620" y="2883639"/>
                  </a:lnTo>
                  <a:lnTo>
                    <a:pt x="1677935" y="2914143"/>
                  </a:lnTo>
                  <a:lnTo>
                    <a:pt x="1718528" y="2944102"/>
                  </a:lnTo>
                  <a:lnTo>
                    <a:pt x="1759395" y="2973517"/>
                  </a:lnTo>
                  <a:lnTo>
                    <a:pt x="1800529" y="3002387"/>
                  </a:lnTo>
                  <a:lnTo>
                    <a:pt x="1841927" y="3030714"/>
                  </a:lnTo>
                  <a:lnTo>
                    <a:pt x="1883583" y="3058496"/>
                  </a:lnTo>
                  <a:lnTo>
                    <a:pt x="1925492" y="3085734"/>
                  </a:lnTo>
                  <a:lnTo>
                    <a:pt x="1967649" y="3112428"/>
                  </a:lnTo>
                  <a:lnTo>
                    <a:pt x="2010049" y="3138578"/>
                  </a:lnTo>
                  <a:lnTo>
                    <a:pt x="2052687" y="3164184"/>
                  </a:lnTo>
                  <a:lnTo>
                    <a:pt x="2095558" y="3189245"/>
                  </a:lnTo>
                  <a:lnTo>
                    <a:pt x="2138658" y="3213762"/>
                  </a:lnTo>
                  <a:lnTo>
                    <a:pt x="2181980" y="3237735"/>
                  </a:lnTo>
                  <a:lnTo>
                    <a:pt x="2225521" y="3261164"/>
                  </a:lnTo>
                  <a:lnTo>
                    <a:pt x="2269274" y="3284048"/>
                  </a:lnTo>
                  <a:lnTo>
                    <a:pt x="2313236" y="3306389"/>
                  </a:lnTo>
                  <a:lnTo>
                    <a:pt x="2357401" y="3328185"/>
                  </a:lnTo>
                  <a:lnTo>
                    <a:pt x="2401763" y="3349437"/>
                  </a:lnTo>
                  <a:lnTo>
                    <a:pt x="2446319" y="3370145"/>
                  </a:lnTo>
                  <a:lnTo>
                    <a:pt x="2491063" y="3390309"/>
                  </a:lnTo>
                  <a:lnTo>
                    <a:pt x="2535990" y="3409928"/>
                  </a:lnTo>
                  <a:lnTo>
                    <a:pt x="2581094" y="3429003"/>
                  </a:lnTo>
                  <a:lnTo>
                    <a:pt x="2626372" y="3447534"/>
                  </a:lnTo>
                  <a:lnTo>
                    <a:pt x="2671818" y="3465521"/>
                  </a:lnTo>
                  <a:lnTo>
                    <a:pt x="2717427" y="3482964"/>
                  </a:lnTo>
                  <a:lnTo>
                    <a:pt x="2763193" y="3499862"/>
                  </a:lnTo>
                  <a:lnTo>
                    <a:pt x="2809113" y="3516217"/>
                  </a:lnTo>
                  <a:lnTo>
                    <a:pt x="2855180" y="3532027"/>
                  </a:lnTo>
                  <a:lnTo>
                    <a:pt x="2901391" y="3547293"/>
                  </a:lnTo>
                  <a:lnTo>
                    <a:pt x="2947740" y="3562015"/>
                  </a:lnTo>
                  <a:lnTo>
                    <a:pt x="2994221" y="3576192"/>
                  </a:lnTo>
                  <a:lnTo>
                    <a:pt x="3040830" y="3589825"/>
                  </a:lnTo>
                  <a:lnTo>
                    <a:pt x="3087563" y="3602915"/>
                  </a:lnTo>
                  <a:lnTo>
                    <a:pt x="3134413" y="3615460"/>
                  </a:lnTo>
                  <a:lnTo>
                    <a:pt x="3181376" y="3627460"/>
                  </a:lnTo>
                  <a:lnTo>
                    <a:pt x="3228447" y="3638917"/>
                  </a:lnTo>
                  <a:lnTo>
                    <a:pt x="3275621" y="3649829"/>
                  </a:lnTo>
                  <a:lnTo>
                    <a:pt x="3322892" y="3660197"/>
                  </a:lnTo>
                  <a:lnTo>
                    <a:pt x="3370257" y="3670021"/>
                  </a:lnTo>
                  <a:lnTo>
                    <a:pt x="3417709" y="3679301"/>
                  </a:lnTo>
                  <a:lnTo>
                    <a:pt x="3465245" y="3688037"/>
                  </a:lnTo>
                  <a:lnTo>
                    <a:pt x="3512858" y="3696228"/>
                  </a:lnTo>
                  <a:lnTo>
                    <a:pt x="3560544" y="3703876"/>
                  </a:lnTo>
                  <a:lnTo>
                    <a:pt x="3608298" y="3710979"/>
                  </a:lnTo>
                  <a:lnTo>
                    <a:pt x="3656114" y="3717538"/>
                  </a:lnTo>
                  <a:lnTo>
                    <a:pt x="3703989" y="3723552"/>
                  </a:lnTo>
                  <a:lnTo>
                    <a:pt x="3751916" y="3729023"/>
                  </a:lnTo>
                  <a:lnTo>
                    <a:pt x="3799891" y="3733949"/>
                  </a:lnTo>
                  <a:lnTo>
                    <a:pt x="3847909" y="3738331"/>
                  </a:lnTo>
                  <a:lnTo>
                    <a:pt x="3895964" y="3742169"/>
                  </a:lnTo>
                  <a:lnTo>
                    <a:pt x="3944053" y="3745463"/>
                  </a:lnTo>
                  <a:lnTo>
                    <a:pt x="3992169" y="3748212"/>
                  </a:lnTo>
                  <a:lnTo>
                    <a:pt x="4035758" y="3750209"/>
                  </a:lnTo>
                  <a:lnTo>
                    <a:pt x="4035758" y="1629919"/>
                  </a:lnTo>
                  <a:lnTo>
                    <a:pt x="4003396" y="1627111"/>
                  </a:lnTo>
                  <a:lnTo>
                    <a:pt x="3956245" y="1621961"/>
                  </a:lnTo>
                  <a:lnTo>
                    <a:pt x="3909198" y="1615761"/>
                  </a:lnTo>
                  <a:lnTo>
                    <a:pt x="3862272" y="1608510"/>
                  </a:lnTo>
                  <a:lnTo>
                    <a:pt x="3815486" y="1600208"/>
                  </a:lnTo>
                  <a:lnTo>
                    <a:pt x="3768860" y="1590855"/>
                  </a:lnTo>
                  <a:lnTo>
                    <a:pt x="3722412" y="1580451"/>
                  </a:lnTo>
                  <a:lnTo>
                    <a:pt x="3676161" y="1568997"/>
                  </a:lnTo>
                  <a:lnTo>
                    <a:pt x="3630127" y="1556491"/>
                  </a:lnTo>
                  <a:lnTo>
                    <a:pt x="3584328" y="1542934"/>
                  </a:lnTo>
                  <a:lnTo>
                    <a:pt x="3538783" y="1528327"/>
                  </a:lnTo>
                  <a:lnTo>
                    <a:pt x="3493512" y="1512669"/>
                  </a:lnTo>
                  <a:lnTo>
                    <a:pt x="3448533" y="1495959"/>
                  </a:lnTo>
                  <a:lnTo>
                    <a:pt x="3403865" y="1478199"/>
                  </a:lnTo>
                  <a:lnTo>
                    <a:pt x="3359527" y="1459388"/>
                  </a:lnTo>
                  <a:lnTo>
                    <a:pt x="3315538" y="1439527"/>
                  </a:lnTo>
                  <a:lnTo>
                    <a:pt x="3271918" y="1418614"/>
                  </a:lnTo>
                  <a:lnTo>
                    <a:pt x="3228684" y="1396650"/>
                  </a:lnTo>
                  <a:lnTo>
                    <a:pt x="3185857" y="1373636"/>
                  </a:lnTo>
                  <a:lnTo>
                    <a:pt x="3143455" y="1349570"/>
                  </a:lnTo>
                  <a:lnTo>
                    <a:pt x="3101497" y="1324454"/>
                  </a:lnTo>
                  <a:lnTo>
                    <a:pt x="3060002" y="1298287"/>
                  </a:lnTo>
                  <a:lnTo>
                    <a:pt x="3018989" y="1271069"/>
                  </a:lnTo>
                  <a:lnTo>
                    <a:pt x="2978477" y="1242800"/>
                  </a:lnTo>
                  <a:lnTo>
                    <a:pt x="2938484" y="1213480"/>
                  </a:lnTo>
                  <a:lnTo>
                    <a:pt x="2899031" y="1183109"/>
                  </a:lnTo>
                  <a:lnTo>
                    <a:pt x="2860136" y="1151687"/>
                  </a:lnTo>
                  <a:lnTo>
                    <a:pt x="2821817" y="1119215"/>
                  </a:lnTo>
                  <a:lnTo>
                    <a:pt x="2784095" y="1085691"/>
                  </a:lnTo>
                  <a:lnTo>
                    <a:pt x="2746987" y="1051117"/>
                  </a:lnTo>
                  <a:lnTo>
                    <a:pt x="2710513" y="1015491"/>
                  </a:lnTo>
                  <a:lnTo>
                    <a:pt x="2673570" y="977634"/>
                  </a:lnTo>
                  <a:lnTo>
                    <a:pt x="2637757" y="939094"/>
                  </a:lnTo>
                  <a:lnTo>
                    <a:pt x="2603076" y="899893"/>
                  </a:lnTo>
                  <a:lnTo>
                    <a:pt x="2569525" y="860051"/>
                  </a:lnTo>
                  <a:lnTo>
                    <a:pt x="2537105" y="819589"/>
                  </a:lnTo>
                  <a:lnTo>
                    <a:pt x="2505817" y="778530"/>
                  </a:lnTo>
                  <a:lnTo>
                    <a:pt x="2475659" y="736894"/>
                  </a:lnTo>
                  <a:lnTo>
                    <a:pt x="2446633" y="694703"/>
                  </a:lnTo>
                  <a:lnTo>
                    <a:pt x="2418738" y="651977"/>
                  </a:lnTo>
                  <a:lnTo>
                    <a:pt x="2391974" y="608739"/>
                  </a:lnTo>
                  <a:lnTo>
                    <a:pt x="2366342" y="565008"/>
                  </a:lnTo>
                  <a:lnTo>
                    <a:pt x="2341841" y="520807"/>
                  </a:lnTo>
                  <a:lnTo>
                    <a:pt x="2318472" y="476156"/>
                  </a:lnTo>
                  <a:lnTo>
                    <a:pt x="2296234" y="431077"/>
                  </a:lnTo>
                  <a:lnTo>
                    <a:pt x="2275128" y="385591"/>
                  </a:lnTo>
                  <a:lnTo>
                    <a:pt x="2255154" y="339720"/>
                  </a:lnTo>
                  <a:lnTo>
                    <a:pt x="2236311" y="293483"/>
                  </a:lnTo>
                  <a:lnTo>
                    <a:pt x="2218600" y="246904"/>
                  </a:lnTo>
                  <a:lnTo>
                    <a:pt x="2201987" y="199898"/>
                  </a:lnTo>
                  <a:lnTo>
                    <a:pt x="2186574" y="152799"/>
                  </a:lnTo>
                  <a:lnTo>
                    <a:pt x="2172259" y="105317"/>
                  </a:lnTo>
                  <a:lnTo>
                    <a:pt x="2159077" y="57576"/>
                  </a:lnTo>
                  <a:lnTo>
                    <a:pt x="2147026" y="9597"/>
                  </a:lnTo>
                  <a:lnTo>
                    <a:pt x="2144851" y="0"/>
                  </a:lnTo>
                  <a:close/>
                </a:path>
              </a:pathLst>
            </a:custGeom>
            <a:solidFill>
              <a:srgbClr val="FFFFFF">
                <a:alpha val="10195"/>
              </a:srgbClr>
            </a:solidFill>
          </p:spPr>
          <p:txBody>
            <a:bodyPr wrap="square" lIns="0" tIns="0" rIns="0" bIns="0" rtlCol="0"/>
            <a:lstStyle/>
            <a:p>
              <a:pPr defTabSz="914126"/>
              <a:endParaRPr sz="1799" kern="0">
                <a:solidFill>
                  <a:sysClr val="windowText" lastClr="000000"/>
                </a:solidFill>
              </a:endParaRPr>
            </a:p>
          </p:txBody>
        </p:sp>
        <p:pic>
          <p:nvPicPr>
            <p:cNvPr id="7" name="object 7"/>
            <p:cNvPicPr/>
            <p:nvPr/>
          </p:nvPicPr>
          <p:blipFill>
            <a:blip r:embed="rId2" cstate="print"/>
            <a:stretch>
              <a:fillRect/>
            </a:stretch>
          </p:blipFill>
          <p:spPr>
            <a:xfrm>
              <a:off x="431291" y="6080759"/>
              <a:ext cx="2446020" cy="560832"/>
            </a:xfrm>
            <a:prstGeom prst="rect">
              <a:avLst/>
            </a:prstGeom>
          </p:spPr>
        </p:pic>
      </p:grpSp>
      <p:sp>
        <p:nvSpPr>
          <p:cNvPr id="8" name="object 8"/>
          <p:cNvSpPr txBox="1">
            <a:spLocks noGrp="1"/>
          </p:cNvSpPr>
          <p:nvPr>
            <p:ph type="title"/>
          </p:nvPr>
        </p:nvSpPr>
        <p:spPr>
          <a:xfrm>
            <a:off x="259010" y="2328959"/>
            <a:ext cx="6802190" cy="1260946"/>
          </a:xfrm>
          <a:prstGeom prst="rect">
            <a:avLst/>
          </a:prstGeom>
          <a:solidFill>
            <a:srgbClr val="FFFFFF">
              <a:alpha val="65097"/>
            </a:srgbClr>
          </a:solidFill>
        </p:spPr>
        <p:txBody>
          <a:bodyPr vert="horz" wrap="square" lIns="0" tIns="151725" rIns="0" bIns="0" rtlCol="0">
            <a:spAutoFit/>
          </a:bodyPr>
          <a:lstStyle/>
          <a:p>
            <a:pPr marL="225992">
              <a:spcBef>
                <a:spcPts val="1195"/>
              </a:spcBef>
            </a:pPr>
            <a:r>
              <a:rPr lang="en-US" dirty="0">
                <a:solidFill>
                  <a:srgbClr val="000000"/>
                </a:solidFill>
              </a:rPr>
              <a:t>Test Automation using </a:t>
            </a:r>
            <a:r>
              <a:rPr dirty="0">
                <a:solidFill>
                  <a:srgbClr val="000000"/>
                </a:solidFill>
              </a:rPr>
              <a:t>UiPath</a:t>
            </a:r>
            <a:r>
              <a:rPr spc="-170" dirty="0">
                <a:solidFill>
                  <a:srgbClr val="000000"/>
                </a:solidFill>
              </a:rPr>
              <a:t> </a:t>
            </a:r>
            <a:r>
              <a:rPr spc="-20" dirty="0">
                <a:solidFill>
                  <a:srgbClr val="000000"/>
                </a:solidFill>
              </a:rPr>
              <a:t>Test</a:t>
            </a:r>
            <a:r>
              <a:rPr spc="-170" dirty="0">
                <a:solidFill>
                  <a:srgbClr val="000000"/>
                </a:solidFill>
              </a:rPr>
              <a:t> </a:t>
            </a:r>
            <a:r>
              <a:rPr spc="-10" dirty="0">
                <a:solidFill>
                  <a:srgbClr val="000000"/>
                </a:solidFill>
              </a:rPr>
              <a:t>Suite</a:t>
            </a:r>
            <a:r>
              <a:rPr lang="en-US" spc="-10" dirty="0">
                <a:solidFill>
                  <a:srgbClr val="000000"/>
                </a:solidFill>
              </a:rPr>
              <a:t> – Developer Series</a:t>
            </a:r>
            <a:endParaRPr spc="-10" dirty="0">
              <a:solidFill>
                <a:srgbClr val="000000"/>
              </a:solidFill>
            </a:endParaRPr>
          </a:p>
        </p:txBody>
      </p:sp>
      <p:sp>
        <p:nvSpPr>
          <p:cNvPr id="9" name="object 9"/>
          <p:cNvSpPr txBox="1"/>
          <p:nvPr/>
        </p:nvSpPr>
        <p:spPr>
          <a:xfrm>
            <a:off x="338035" y="3660080"/>
            <a:ext cx="1935265" cy="449462"/>
          </a:xfrm>
          <a:prstGeom prst="rect">
            <a:avLst/>
          </a:prstGeom>
        </p:spPr>
        <p:txBody>
          <a:bodyPr vert="horz" wrap="square" lIns="0" tIns="76815" rIns="0" bIns="0" rtlCol="0">
            <a:spAutoFit/>
          </a:bodyPr>
          <a:lstStyle/>
          <a:p>
            <a:pPr marL="12696" marR="5078" defTabSz="914126">
              <a:lnSpc>
                <a:spcPts val="2859"/>
              </a:lnSpc>
              <a:spcBef>
                <a:spcPts val="605"/>
              </a:spcBef>
            </a:pPr>
            <a:r>
              <a:rPr lang="en-US" sz="2799" b="1" kern="0" spc="-90" dirty="0">
                <a:solidFill>
                  <a:srgbClr val="FFFFFF"/>
                </a:solidFill>
                <a:latin typeface="Arial"/>
                <a:cs typeface="Arial"/>
              </a:rPr>
              <a:t>Part 4 of 4</a:t>
            </a:r>
            <a:endParaRPr lang="en-US" sz="2799" kern="0" dirty="0">
              <a:solidFill>
                <a:sysClr val="windowText" lastClr="000000"/>
              </a:solidFill>
              <a:latin typeface="Arial"/>
              <a:cs typeface="Arial"/>
            </a:endParaRPr>
          </a:p>
        </p:txBody>
      </p:sp>
      <p:sp>
        <p:nvSpPr>
          <p:cNvPr id="11" name="object 11"/>
          <p:cNvSpPr/>
          <p:nvPr/>
        </p:nvSpPr>
        <p:spPr>
          <a:xfrm>
            <a:off x="2779052" y="4315736"/>
            <a:ext cx="2120983" cy="2119713"/>
          </a:xfrm>
          <a:custGeom>
            <a:avLst/>
            <a:gdLst/>
            <a:ahLst/>
            <a:cxnLst/>
            <a:rect l="l" t="t" r="r" b="b"/>
            <a:pathLst>
              <a:path w="2121535" h="2120265">
                <a:moveTo>
                  <a:pt x="1060703" y="0"/>
                </a:moveTo>
                <a:lnTo>
                  <a:pt x="1012147" y="1090"/>
                </a:lnTo>
                <a:lnTo>
                  <a:pt x="964152" y="4332"/>
                </a:lnTo>
                <a:lnTo>
                  <a:pt x="916764" y="9676"/>
                </a:lnTo>
                <a:lnTo>
                  <a:pt x="870030" y="17078"/>
                </a:lnTo>
                <a:lnTo>
                  <a:pt x="823997" y="26490"/>
                </a:lnTo>
                <a:lnTo>
                  <a:pt x="778712" y="37865"/>
                </a:lnTo>
                <a:lnTo>
                  <a:pt x="734222" y="51156"/>
                </a:lnTo>
                <a:lnTo>
                  <a:pt x="690573" y="66318"/>
                </a:lnTo>
                <a:lnTo>
                  <a:pt x="647813" y="83302"/>
                </a:lnTo>
                <a:lnTo>
                  <a:pt x="605987" y="102062"/>
                </a:lnTo>
                <a:lnTo>
                  <a:pt x="565143" y="122551"/>
                </a:lnTo>
                <a:lnTo>
                  <a:pt x="525328" y="144723"/>
                </a:lnTo>
                <a:lnTo>
                  <a:pt x="486588" y="168531"/>
                </a:lnTo>
                <a:lnTo>
                  <a:pt x="448970" y="193927"/>
                </a:lnTo>
                <a:lnTo>
                  <a:pt x="412522" y="220866"/>
                </a:lnTo>
                <a:lnTo>
                  <a:pt x="377289" y="249300"/>
                </a:lnTo>
                <a:lnTo>
                  <a:pt x="343318" y="279183"/>
                </a:lnTo>
                <a:lnTo>
                  <a:pt x="310657" y="310467"/>
                </a:lnTo>
                <a:lnTo>
                  <a:pt x="279352" y="343106"/>
                </a:lnTo>
                <a:lnTo>
                  <a:pt x="249450" y="377054"/>
                </a:lnTo>
                <a:lnTo>
                  <a:pt x="220998" y="412262"/>
                </a:lnTo>
                <a:lnTo>
                  <a:pt x="194042" y="448686"/>
                </a:lnTo>
                <a:lnTo>
                  <a:pt x="168630" y="486277"/>
                </a:lnTo>
                <a:lnTo>
                  <a:pt x="144808" y="524989"/>
                </a:lnTo>
                <a:lnTo>
                  <a:pt x="122622" y="564776"/>
                </a:lnTo>
                <a:lnTo>
                  <a:pt x="102121" y="605590"/>
                </a:lnTo>
                <a:lnTo>
                  <a:pt x="83349" y="647384"/>
                </a:lnTo>
                <a:lnTo>
                  <a:pt x="66355" y="690112"/>
                </a:lnTo>
                <a:lnTo>
                  <a:pt x="51185" y="733728"/>
                </a:lnTo>
                <a:lnTo>
                  <a:pt x="37886" y="778183"/>
                </a:lnTo>
                <a:lnTo>
                  <a:pt x="26505" y="823432"/>
                </a:lnTo>
                <a:lnTo>
                  <a:pt x="17088" y="869428"/>
                </a:lnTo>
                <a:lnTo>
                  <a:pt x="9682" y="916123"/>
                </a:lnTo>
                <a:lnTo>
                  <a:pt x="4334" y="963472"/>
                </a:lnTo>
                <a:lnTo>
                  <a:pt x="1091" y="1011427"/>
                </a:lnTo>
                <a:lnTo>
                  <a:pt x="0" y="1059941"/>
                </a:lnTo>
                <a:lnTo>
                  <a:pt x="1091" y="1108460"/>
                </a:lnTo>
                <a:lnTo>
                  <a:pt x="4334" y="1156418"/>
                </a:lnTo>
                <a:lnTo>
                  <a:pt x="9682" y="1203770"/>
                </a:lnTo>
                <a:lnTo>
                  <a:pt x="17088" y="1250468"/>
                </a:lnTo>
                <a:lnTo>
                  <a:pt x="26505" y="1296466"/>
                </a:lnTo>
                <a:lnTo>
                  <a:pt x="37886" y="1341717"/>
                </a:lnTo>
                <a:lnTo>
                  <a:pt x="51185" y="1386175"/>
                </a:lnTo>
                <a:lnTo>
                  <a:pt x="66355" y="1429791"/>
                </a:lnTo>
                <a:lnTo>
                  <a:pt x="83349" y="1472520"/>
                </a:lnTo>
                <a:lnTo>
                  <a:pt x="102121" y="1514316"/>
                </a:lnTo>
                <a:lnTo>
                  <a:pt x="122622" y="1555130"/>
                </a:lnTo>
                <a:lnTo>
                  <a:pt x="144808" y="1594916"/>
                </a:lnTo>
                <a:lnTo>
                  <a:pt x="168630" y="1633628"/>
                </a:lnTo>
                <a:lnTo>
                  <a:pt x="194042" y="1671219"/>
                </a:lnTo>
                <a:lnTo>
                  <a:pt x="220998" y="1707642"/>
                </a:lnTo>
                <a:lnTo>
                  <a:pt x="249450" y="1742850"/>
                </a:lnTo>
                <a:lnTo>
                  <a:pt x="279352" y="1776797"/>
                </a:lnTo>
                <a:lnTo>
                  <a:pt x="310657" y="1809435"/>
                </a:lnTo>
                <a:lnTo>
                  <a:pt x="343318" y="1840718"/>
                </a:lnTo>
                <a:lnTo>
                  <a:pt x="377289" y="1870600"/>
                </a:lnTo>
                <a:lnTo>
                  <a:pt x="412522" y="1899032"/>
                </a:lnTo>
                <a:lnTo>
                  <a:pt x="448970" y="1925970"/>
                </a:lnTo>
                <a:lnTo>
                  <a:pt x="486588" y="1951365"/>
                </a:lnTo>
                <a:lnTo>
                  <a:pt x="525328" y="1975171"/>
                </a:lnTo>
                <a:lnTo>
                  <a:pt x="565143" y="1997342"/>
                </a:lnTo>
                <a:lnTo>
                  <a:pt x="605987" y="2017830"/>
                </a:lnTo>
                <a:lnTo>
                  <a:pt x="647813" y="2036589"/>
                </a:lnTo>
                <a:lnTo>
                  <a:pt x="690573" y="2053571"/>
                </a:lnTo>
                <a:lnTo>
                  <a:pt x="734222" y="2068731"/>
                </a:lnTo>
                <a:lnTo>
                  <a:pt x="778712" y="2082022"/>
                </a:lnTo>
                <a:lnTo>
                  <a:pt x="823997" y="2093396"/>
                </a:lnTo>
                <a:lnTo>
                  <a:pt x="870030" y="2102807"/>
                </a:lnTo>
                <a:lnTo>
                  <a:pt x="916764" y="2110208"/>
                </a:lnTo>
                <a:lnTo>
                  <a:pt x="964152" y="2115552"/>
                </a:lnTo>
                <a:lnTo>
                  <a:pt x="1012147" y="2118793"/>
                </a:lnTo>
                <a:lnTo>
                  <a:pt x="1060703" y="2119883"/>
                </a:lnTo>
                <a:lnTo>
                  <a:pt x="1109260" y="2118793"/>
                </a:lnTo>
                <a:lnTo>
                  <a:pt x="1157255" y="2115552"/>
                </a:lnTo>
                <a:lnTo>
                  <a:pt x="1204643" y="2110208"/>
                </a:lnTo>
                <a:lnTo>
                  <a:pt x="1251377" y="2102807"/>
                </a:lnTo>
                <a:lnTo>
                  <a:pt x="1297410" y="2093396"/>
                </a:lnTo>
                <a:lnTo>
                  <a:pt x="1342695" y="2082022"/>
                </a:lnTo>
                <a:lnTo>
                  <a:pt x="1387185" y="2068731"/>
                </a:lnTo>
                <a:lnTo>
                  <a:pt x="1430834" y="2053571"/>
                </a:lnTo>
                <a:lnTo>
                  <a:pt x="1473594" y="2036589"/>
                </a:lnTo>
                <a:lnTo>
                  <a:pt x="1515420" y="2017830"/>
                </a:lnTo>
                <a:lnTo>
                  <a:pt x="1556264" y="1997342"/>
                </a:lnTo>
                <a:lnTo>
                  <a:pt x="1596079" y="1975171"/>
                </a:lnTo>
                <a:lnTo>
                  <a:pt x="1634819" y="1951365"/>
                </a:lnTo>
                <a:lnTo>
                  <a:pt x="1672437" y="1925970"/>
                </a:lnTo>
                <a:lnTo>
                  <a:pt x="1708885" y="1899032"/>
                </a:lnTo>
                <a:lnTo>
                  <a:pt x="1744118" y="1870600"/>
                </a:lnTo>
                <a:lnTo>
                  <a:pt x="1778089" y="1840718"/>
                </a:lnTo>
                <a:lnTo>
                  <a:pt x="1810750" y="1809435"/>
                </a:lnTo>
                <a:lnTo>
                  <a:pt x="1842055" y="1776797"/>
                </a:lnTo>
                <a:lnTo>
                  <a:pt x="1871957" y="1742850"/>
                </a:lnTo>
                <a:lnTo>
                  <a:pt x="1900409" y="1707642"/>
                </a:lnTo>
                <a:lnTo>
                  <a:pt x="1927365" y="1671219"/>
                </a:lnTo>
                <a:lnTo>
                  <a:pt x="1952777" y="1633628"/>
                </a:lnTo>
                <a:lnTo>
                  <a:pt x="1976599" y="1594916"/>
                </a:lnTo>
                <a:lnTo>
                  <a:pt x="1998785" y="1555130"/>
                </a:lnTo>
                <a:lnTo>
                  <a:pt x="2019286" y="1514316"/>
                </a:lnTo>
                <a:lnTo>
                  <a:pt x="2038058" y="1472520"/>
                </a:lnTo>
                <a:lnTo>
                  <a:pt x="2055052" y="1429791"/>
                </a:lnTo>
                <a:lnTo>
                  <a:pt x="2070222" y="1386175"/>
                </a:lnTo>
                <a:lnTo>
                  <a:pt x="2083521" y="1341717"/>
                </a:lnTo>
                <a:lnTo>
                  <a:pt x="2094902" y="1296466"/>
                </a:lnTo>
                <a:lnTo>
                  <a:pt x="2104319" y="1250468"/>
                </a:lnTo>
                <a:lnTo>
                  <a:pt x="2111725" y="1203770"/>
                </a:lnTo>
                <a:lnTo>
                  <a:pt x="2117073" y="1156418"/>
                </a:lnTo>
                <a:lnTo>
                  <a:pt x="2120316" y="1108460"/>
                </a:lnTo>
                <a:lnTo>
                  <a:pt x="2121408" y="1059941"/>
                </a:lnTo>
                <a:lnTo>
                  <a:pt x="2120316" y="1011427"/>
                </a:lnTo>
                <a:lnTo>
                  <a:pt x="2117073" y="963472"/>
                </a:lnTo>
                <a:lnTo>
                  <a:pt x="2111725" y="916123"/>
                </a:lnTo>
                <a:lnTo>
                  <a:pt x="2104319" y="869428"/>
                </a:lnTo>
                <a:lnTo>
                  <a:pt x="2094902" y="823432"/>
                </a:lnTo>
                <a:lnTo>
                  <a:pt x="2083521" y="778183"/>
                </a:lnTo>
                <a:lnTo>
                  <a:pt x="2070222" y="733728"/>
                </a:lnTo>
                <a:lnTo>
                  <a:pt x="2055052" y="690112"/>
                </a:lnTo>
                <a:lnTo>
                  <a:pt x="2038058" y="647384"/>
                </a:lnTo>
                <a:lnTo>
                  <a:pt x="2019286" y="605590"/>
                </a:lnTo>
                <a:lnTo>
                  <a:pt x="1998785" y="564776"/>
                </a:lnTo>
                <a:lnTo>
                  <a:pt x="1976599" y="524989"/>
                </a:lnTo>
                <a:lnTo>
                  <a:pt x="1952777" y="486277"/>
                </a:lnTo>
                <a:lnTo>
                  <a:pt x="1927365" y="448686"/>
                </a:lnTo>
                <a:lnTo>
                  <a:pt x="1900409" y="412262"/>
                </a:lnTo>
                <a:lnTo>
                  <a:pt x="1871957" y="377054"/>
                </a:lnTo>
                <a:lnTo>
                  <a:pt x="1842055" y="343106"/>
                </a:lnTo>
                <a:lnTo>
                  <a:pt x="1810750" y="310467"/>
                </a:lnTo>
                <a:lnTo>
                  <a:pt x="1778089" y="279183"/>
                </a:lnTo>
                <a:lnTo>
                  <a:pt x="1744118" y="249300"/>
                </a:lnTo>
                <a:lnTo>
                  <a:pt x="1708885" y="220866"/>
                </a:lnTo>
                <a:lnTo>
                  <a:pt x="1672437" y="193927"/>
                </a:lnTo>
                <a:lnTo>
                  <a:pt x="1634819" y="168531"/>
                </a:lnTo>
                <a:lnTo>
                  <a:pt x="1596079" y="144723"/>
                </a:lnTo>
                <a:lnTo>
                  <a:pt x="1556264" y="122551"/>
                </a:lnTo>
                <a:lnTo>
                  <a:pt x="1515420" y="102062"/>
                </a:lnTo>
                <a:lnTo>
                  <a:pt x="1473594" y="83302"/>
                </a:lnTo>
                <a:lnTo>
                  <a:pt x="1430834" y="66318"/>
                </a:lnTo>
                <a:lnTo>
                  <a:pt x="1387185" y="51156"/>
                </a:lnTo>
                <a:lnTo>
                  <a:pt x="1342695" y="37865"/>
                </a:lnTo>
                <a:lnTo>
                  <a:pt x="1297410" y="26490"/>
                </a:lnTo>
                <a:lnTo>
                  <a:pt x="1251377" y="17078"/>
                </a:lnTo>
                <a:lnTo>
                  <a:pt x="1204643" y="9676"/>
                </a:lnTo>
                <a:lnTo>
                  <a:pt x="1157255" y="4332"/>
                </a:lnTo>
                <a:lnTo>
                  <a:pt x="1109260" y="1090"/>
                </a:lnTo>
                <a:lnTo>
                  <a:pt x="1060703" y="0"/>
                </a:lnTo>
                <a:close/>
              </a:path>
            </a:pathLst>
          </a:custGeom>
          <a:solidFill>
            <a:srgbClr val="FFFFFF">
              <a:alpha val="19999"/>
            </a:srgbClr>
          </a:solidFill>
        </p:spPr>
        <p:txBody>
          <a:bodyPr wrap="square" lIns="0" tIns="0" rIns="0" bIns="0" rtlCol="0"/>
          <a:lstStyle/>
          <a:p>
            <a:pPr defTabSz="914126"/>
            <a:endParaRPr sz="1799" kern="0">
              <a:solidFill>
                <a:sysClr val="windowText" lastClr="000000"/>
              </a:solidFill>
            </a:endParaRPr>
          </a:p>
        </p:txBody>
      </p:sp>
      <p:pic>
        <p:nvPicPr>
          <p:cNvPr id="1028" name="Picture 4" descr="uipath bot for Sale OFF52%">
            <a:extLst>
              <a:ext uri="{FF2B5EF4-FFF2-40B4-BE49-F238E27FC236}">
                <a16:creationId xmlns:a16="http://schemas.microsoft.com/office/drawing/2014/main" id="{B40E1565-947B-E496-D4B5-C50B38088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830" y="4597843"/>
            <a:ext cx="1922356" cy="1646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F71A-A71C-C763-ED2F-96E29B1A518C}"/>
              </a:ext>
            </a:extLst>
          </p:cNvPr>
          <p:cNvSpPr>
            <a:spLocks noGrp="1"/>
          </p:cNvSpPr>
          <p:nvPr>
            <p:ph type="ctrTitle"/>
          </p:nvPr>
        </p:nvSpPr>
        <p:spPr>
          <a:xfrm>
            <a:off x="382972" y="2569720"/>
            <a:ext cx="6724410" cy="1772793"/>
          </a:xfrm>
        </p:spPr>
        <p:txBody>
          <a:bodyPr/>
          <a:lstStyle/>
          <a:p>
            <a:r>
              <a:rPr lang="en-US" dirty="0"/>
              <a:t>End-to-End Walkthrough</a:t>
            </a:r>
          </a:p>
        </p:txBody>
      </p:sp>
    </p:spTree>
    <p:extLst>
      <p:ext uri="{BB962C8B-B14F-4D97-AF65-F5344CB8AC3E}">
        <p14:creationId xmlns:p14="http://schemas.microsoft.com/office/powerpoint/2010/main" val="106546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E22D0-0845-4876-89F4-97B3F20FA3E7}"/>
              </a:ext>
            </a:extLst>
          </p:cNvPr>
          <p:cNvSpPr>
            <a:spLocks noGrp="1"/>
          </p:cNvSpPr>
          <p:nvPr>
            <p:ph type="ctrTitle"/>
          </p:nvPr>
        </p:nvSpPr>
        <p:spPr/>
        <p:txBody>
          <a:bodyPr/>
          <a:lstStyle/>
          <a:p>
            <a:r>
              <a:rPr lang="en-US" dirty="0"/>
              <a:t>Q &amp; A</a:t>
            </a:r>
          </a:p>
        </p:txBody>
      </p:sp>
      <p:pic>
        <p:nvPicPr>
          <p:cNvPr id="1026" name="Picture 2" descr="Answers To Your Top 5 Questions – BANA – Bulimia Anorexia Nervosa  Association">
            <a:extLst>
              <a:ext uri="{FF2B5EF4-FFF2-40B4-BE49-F238E27FC236}">
                <a16:creationId xmlns:a16="http://schemas.microsoft.com/office/drawing/2014/main" id="{6E7AAF9F-8E8F-AE71-FEFA-23C2DA0C4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8825" cy="6869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iPath Documentation Portal">
            <a:extLst>
              <a:ext uri="{FF2B5EF4-FFF2-40B4-BE49-F238E27FC236}">
                <a16:creationId xmlns:a16="http://schemas.microsoft.com/office/drawing/2014/main" id="{75E1F859-D923-C6D1-0AFC-67A25B09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581" y="406261"/>
            <a:ext cx="2297359" cy="2297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test Articles on RPA News and Automation Insights | UiPath Blog">
            <a:extLst>
              <a:ext uri="{FF2B5EF4-FFF2-40B4-BE49-F238E27FC236}">
                <a16:creationId xmlns:a16="http://schemas.microsoft.com/office/drawing/2014/main" id="{39F88AE8-734B-1CC4-2465-125E9BC4A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66" y="4436383"/>
            <a:ext cx="2452803" cy="210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9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234" y="122019"/>
            <a:ext cx="6397863" cy="814493"/>
          </a:xfrm>
          <a:prstGeom prst="rect">
            <a:avLst/>
          </a:prstGeom>
        </p:spPr>
        <p:txBody>
          <a:bodyPr vert="horz" wrap="square" lIns="0" tIns="76815" rIns="0" bIns="0" rtlCol="0" anchor="t">
            <a:spAutoFit/>
          </a:bodyPr>
          <a:lstStyle/>
          <a:p>
            <a:pPr marL="12696" marR="5078">
              <a:lnSpc>
                <a:spcPts val="2859"/>
              </a:lnSpc>
              <a:spcBef>
                <a:spcPts val="605"/>
              </a:spcBef>
            </a:pPr>
            <a:r>
              <a:rPr sz="2799" spc="-60" dirty="0">
                <a:solidFill>
                  <a:srgbClr val="000000"/>
                </a:solidFill>
              </a:rPr>
              <a:t>Understanding</a:t>
            </a:r>
            <a:r>
              <a:rPr sz="2799" spc="-95" dirty="0">
                <a:solidFill>
                  <a:srgbClr val="000000"/>
                </a:solidFill>
              </a:rPr>
              <a:t> </a:t>
            </a:r>
            <a:r>
              <a:rPr sz="2799" spc="-55" dirty="0">
                <a:solidFill>
                  <a:srgbClr val="000000"/>
                </a:solidFill>
              </a:rPr>
              <a:t>Roles,</a:t>
            </a:r>
            <a:r>
              <a:rPr sz="2799" spc="-105" dirty="0">
                <a:solidFill>
                  <a:srgbClr val="000000"/>
                </a:solidFill>
              </a:rPr>
              <a:t> </a:t>
            </a:r>
            <a:r>
              <a:rPr sz="2799" spc="-35" dirty="0">
                <a:solidFill>
                  <a:srgbClr val="000000"/>
                </a:solidFill>
              </a:rPr>
              <a:t>Responsibilities, </a:t>
            </a:r>
            <a:r>
              <a:rPr sz="2799" spc="-25" dirty="0">
                <a:solidFill>
                  <a:srgbClr val="000000"/>
                </a:solidFill>
              </a:rPr>
              <a:t>and</a:t>
            </a:r>
            <a:r>
              <a:rPr sz="2799" spc="-155" dirty="0">
                <a:solidFill>
                  <a:srgbClr val="000000"/>
                </a:solidFill>
              </a:rPr>
              <a:t> </a:t>
            </a:r>
            <a:r>
              <a:rPr sz="2799" spc="-55" dirty="0">
                <a:solidFill>
                  <a:srgbClr val="000000"/>
                </a:solidFill>
              </a:rPr>
              <a:t>Product</a:t>
            </a:r>
            <a:r>
              <a:rPr sz="2799" spc="-140" dirty="0">
                <a:solidFill>
                  <a:srgbClr val="000000"/>
                </a:solidFill>
              </a:rPr>
              <a:t> </a:t>
            </a:r>
            <a:r>
              <a:rPr sz="2799" spc="-10" dirty="0">
                <a:solidFill>
                  <a:srgbClr val="000000"/>
                </a:solidFill>
              </a:rPr>
              <a:t>Mapping</a:t>
            </a:r>
            <a:endParaRPr sz="2799"/>
          </a:p>
        </p:txBody>
      </p:sp>
      <p:grpSp>
        <p:nvGrpSpPr>
          <p:cNvPr id="3" name="object 3"/>
          <p:cNvGrpSpPr/>
          <p:nvPr/>
        </p:nvGrpSpPr>
        <p:grpSpPr>
          <a:xfrm>
            <a:off x="1438535" y="3218996"/>
            <a:ext cx="3793772" cy="842425"/>
            <a:chOff x="1438910" y="3218942"/>
            <a:chExt cx="3794760" cy="842644"/>
          </a:xfrm>
        </p:grpSpPr>
        <p:sp>
          <p:nvSpPr>
            <p:cNvPr id="4" name="object 4"/>
            <p:cNvSpPr/>
            <p:nvPr/>
          </p:nvSpPr>
          <p:spPr>
            <a:xfrm>
              <a:off x="1451610" y="3231642"/>
              <a:ext cx="3769360" cy="375285"/>
            </a:xfrm>
            <a:custGeom>
              <a:avLst/>
              <a:gdLst/>
              <a:ahLst/>
              <a:cxnLst/>
              <a:rect l="l" t="t" r="r" b="b"/>
              <a:pathLst>
                <a:path w="3769360" h="375285">
                  <a:moveTo>
                    <a:pt x="3768852" y="0"/>
                  </a:moveTo>
                  <a:lnTo>
                    <a:pt x="0" y="0"/>
                  </a:lnTo>
                  <a:lnTo>
                    <a:pt x="0" y="374903"/>
                  </a:lnTo>
                  <a:lnTo>
                    <a:pt x="3768852" y="374903"/>
                  </a:lnTo>
                  <a:lnTo>
                    <a:pt x="3768852" y="0"/>
                  </a:lnTo>
                  <a:close/>
                </a:path>
              </a:pathLst>
            </a:custGeom>
            <a:solidFill>
              <a:srgbClr val="FFB40D"/>
            </a:solidFill>
          </p:spPr>
          <p:txBody>
            <a:bodyPr wrap="square" lIns="0" tIns="0" rIns="0" bIns="0" rtlCol="0"/>
            <a:lstStyle/>
            <a:p>
              <a:endParaRPr sz="1799"/>
            </a:p>
          </p:txBody>
        </p:sp>
        <p:sp>
          <p:nvSpPr>
            <p:cNvPr id="5" name="object 5"/>
            <p:cNvSpPr/>
            <p:nvPr/>
          </p:nvSpPr>
          <p:spPr>
            <a:xfrm>
              <a:off x="1451610" y="3231642"/>
              <a:ext cx="3769360" cy="375285"/>
            </a:xfrm>
            <a:custGeom>
              <a:avLst/>
              <a:gdLst/>
              <a:ahLst/>
              <a:cxnLst/>
              <a:rect l="l" t="t" r="r" b="b"/>
              <a:pathLst>
                <a:path w="3769360" h="375285">
                  <a:moveTo>
                    <a:pt x="0" y="374903"/>
                  </a:moveTo>
                  <a:lnTo>
                    <a:pt x="3768852" y="374903"/>
                  </a:lnTo>
                  <a:lnTo>
                    <a:pt x="3768852" y="0"/>
                  </a:lnTo>
                  <a:lnTo>
                    <a:pt x="0" y="0"/>
                  </a:lnTo>
                  <a:lnTo>
                    <a:pt x="0" y="374903"/>
                  </a:lnTo>
                  <a:close/>
                </a:path>
              </a:pathLst>
            </a:custGeom>
            <a:ln w="25400">
              <a:solidFill>
                <a:srgbClr val="BB8307"/>
              </a:solidFill>
            </a:ln>
          </p:spPr>
          <p:txBody>
            <a:bodyPr wrap="square" lIns="0" tIns="0" rIns="0" bIns="0" rtlCol="0"/>
            <a:lstStyle/>
            <a:p>
              <a:endParaRPr sz="1799"/>
            </a:p>
          </p:txBody>
        </p:sp>
        <p:sp>
          <p:nvSpPr>
            <p:cNvPr id="6" name="object 6"/>
            <p:cNvSpPr/>
            <p:nvPr/>
          </p:nvSpPr>
          <p:spPr>
            <a:xfrm>
              <a:off x="1451610" y="3675126"/>
              <a:ext cx="3769360" cy="373380"/>
            </a:xfrm>
            <a:custGeom>
              <a:avLst/>
              <a:gdLst/>
              <a:ahLst/>
              <a:cxnLst/>
              <a:rect l="l" t="t" r="r" b="b"/>
              <a:pathLst>
                <a:path w="3769360" h="373379">
                  <a:moveTo>
                    <a:pt x="3768852" y="0"/>
                  </a:moveTo>
                  <a:lnTo>
                    <a:pt x="0" y="0"/>
                  </a:lnTo>
                  <a:lnTo>
                    <a:pt x="0" y="373380"/>
                  </a:lnTo>
                  <a:lnTo>
                    <a:pt x="3768852" y="373380"/>
                  </a:lnTo>
                  <a:lnTo>
                    <a:pt x="3768852" y="0"/>
                  </a:lnTo>
                  <a:close/>
                </a:path>
              </a:pathLst>
            </a:custGeom>
            <a:solidFill>
              <a:srgbClr val="F94616"/>
            </a:solidFill>
          </p:spPr>
          <p:txBody>
            <a:bodyPr wrap="square" lIns="0" tIns="0" rIns="0" bIns="0" rtlCol="0"/>
            <a:lstStyle/>
            <a:p>
              <a:endParaRPr sz="1799"/>
            </a:p>
          </p:txBody>
        </p:sp>
        <p:sp>
          <p:nvSpPr>
            <p:cNvPr id="7" name="object 7"/>
            <p:cNvSpPr/>
            <p:nvPr/>
          </p:nvSpPr>
          <p:spPr>
            <a:xfrm>
              <a:off x="1451610" y="3675126"/>
              <a:ext cx="3769360" cy="373380"/>
            </a:xfrm>
            <a:custGeom>
              <a:avLst/>
              <a:gdLst/>
              <a:ahLst/>
              <a:cxnLst/>
              <a:rect l="l" t="t" r="r" b="b"/>
              <a:pathLst>
                <a:path w="3769360" h="373379">
                  <a:moveTo>
                    <a:pt x="0" y="373380"/>
                  </a:moveTo>
                  <a:lnTo>
                    <a:pt x="3768852" y="373380"/>
                  </a:lnTo>
                  <a:lnTo>
                    <a:pt x="3768852" y="0"/>
                  </a:lnTo>
                  <a:lnTo>
                    <a:pt x="0" y="0"/>
                  </a:lnTo>
                  <a:lnTo>
                    <a:pt x="0" y="373380"/>
                  </a:lnTo>
                  <a:close/>
                </a:path>
              </a:pathLst>
            </a:custGeom>
            <a:ln w="25400">
              <a:solidFill>
                <a:srgbClr val="B8300D"/>
              </a:solidFill>
            </a:ln>
          </p:spPr>
          <p:txBody>
            <a:bodyPr wrap="square" lIns="0" tIns="0" rIns="0" bIns="0" rtlCol="0"/>
            <a:lstStyle/>
            <a:p>
              <a:endParaRPr sz="1799"/>
            </a:p>
          </p:txBody>
        </p:sp>
      </p:grpSp>
      <p:pic>
        <p:nvPicPr>
          <p:cNvPr id="8" name="object 8"/>
          <p:cNvPicPr/>
          <p:nvPr/>
        </p:nvPicPr>
        <p:blipFill>
          <a:blip r:embed="rId2" cstate="print"/>
          <a:stretch>
            <a:fillRect/>
          </a:stretch>
        </p:blipFill>
        <p:spPr>
          <a:xfrm>
            <a:off x="3004544" y="1634195"/>
            <a:ext cx="679526" cy="708475"/>
          </a:xfrm>
          <a:prstGeom prst="rect">
            <a:avLst/>
          </a:prstGeom>
        </p:spPr>
      </p:pic>
      <p:sp>
        <p:nvSpPr>
          <p:cNvPr id="9" name="object 9"/>
          <p:cNvSpPr/>
          <p:nvPr/>
        </p:nvSpPr>
        <p:spPr>
          <a:xfrm>
            <a:off x="1461896" y="2783753"/>
            <a:ext cx="3766473" cy="373283"/>
          </a:xfrm>
          <a:custGeom>
            <a:avLst/>
            <a:gdLst/>
            <a:ahLst/>
            <a:cxnLst/>
            <a:rect l="l" t="t" r="r" b="b"/>
            <a:pathLst>
              <a:path w="3767454" h="373380">
                <a:moveTo>
                  <a:pt x="0" y="373379"/>
                </a:moveTo>
                <a:lnTo>
                  <a:pt x="3767328" y="373379"/>
                </a:lnTo>
                <a:lnTo>
                  <a:pt x="3767328" y="0"/>
                </a:lnTo>
                <a:lnTo>
                  <a:pt x="0" y="0"/>
                </a:lnTo>
                <a:lnTo>
                  <a:pt x="0" y="373379"/>
                </a:lnTo>
                <a:close/>
              </a:path>
            </a:pathLst>
          </a:custGeom>
          <a:ln w="25400">
            <a:solidFill>
              <a:srgbClr val="000000"/>
            </a:solidFill>
          </a:ln>
        </p:spPr>
        <p:txBody>
          <a:bodyPr wrap="square" lIns="0" tIns="0" rIns="0" bIns="0" rtlCol="0"/>
          <a:lstStyle/>
          <a:p>
            <a:endParaRPr sz="1799"/>
          </a:p>
        </p:txBody>
      </p:sp>
      <p:grpSp>
        <p:nvGrpSpPr>
          <p:cNvPr id="10" name="object 10"/>
          <p:cNvGrpSpPr/>
          <p:nvPr/>
        </p:nvGrpSpPr>
        <p:grpSpPr>
          <a:xfrm>
            <a:off x="6594408" y="3218997"/>
            <a:ext cx="3791866" cy="400581"/>
            <a:chOff x="6596126" y="3218942"/>
            <a:chExt cx="3792854" cy="400685"/>
          </a:xfrm>
        </p:grpSpPr>
        <p:sp>
          <p:nvSpPr>
            <p:cNvPr id="11" name="object 11"/>
            <p:cNvSpPr/>
            <p:nvPr/>
          </p:nvSpPr>
          <p:spPr>
            <a:xfrm>
              <a:off x="6608826" y="3231642"/>
              <a:ext cx="3767454" cy="375285"/>
            </a:xfrm>
            <a:custGeom>
              <a:avLst/>
              <a:gdLst/>
              <a:ahLst/>
              <a:cxnLst/>
              <a:rect l="l" t="t" r="r" b="b"/>
              <a:pathLst>
                <a:path w="3767454" h="375285">
                  <a:moveTo>
                    <a:pt x="3767328" y="0"/>
                  </a:moveTo>
                  <a:lnTo>
                    <a:pt x="0" y="0"/>
                  </a:lnTo>
                  <a:lnTo>
                    <a:pt x="0" y="374903"/>
                  </a:lnTo>
                  <a:lnTo>
                    <a:pt x="3767328" y="374903"/>
                  </a:lnTo>
                  <a:lnTo>
                    <a:pt x="3767328" y="0"/>
                  </a:lnTo>
                  <a:close/>
                </a:path>
              </a:pathLst>
            </a:custGeom>
            <a:solidFill>
              <a:srgbClr val="EC135B"/>
            </a:solidFill>
          </p:spPr>
          <p:txBody>
            <a:bodyPr wrap="square" lIns="0" tIns="0" rIns="0" bIns="0" rtlCol="0"/>
            <a:lstStyle/>
            <a:p>
              <a:endParaRPr sz="1799"/>
            </a:p>
          </p:txBody>
        </p:sp>
        <p:sp>
          <p:nvSpPr>
            <p:cNvPr id="12" name="object 12"/>
            <p:cNvSpPr/>
            <p:nvPr/>
          </p:nvSpPr>
          <p:spPr>
            <a:xfrm>
              <a:off x="6608826" y="3231642"/>
              <a:ext cx="3767454" cy="375285"/>
            </a:xfrm>
            <a:custGeom>
              <a:avLst/>
              <a:gdLst/>
              <a:ahLst/>
              <a:cxnLst/>
              <a:rect l="l" t="t" r="r" b="b"/>
              <a:pathLst>
                <a:path w="3767454" h="375285">
                  <a:moveTo>
                    <a:pt x="0" y="374903"/>
                  </a:moveTo>
                  <a:lnTo>
                    <a:pt x="3767328" y="374903"/>
                  </a:lnTo>
                  <a:lnTo>
                    <a:pt x="3767328" y="0"/>
                  </a:lnTo>
                  <a:lnTo>
                    <a:pt x="0" y="0"/>
                  </a:lnTo>
                  <a:lnTo>
                    <a:pt x="0" y="374903"/>
                  </a:lnTo>
                  <a:close/>
                </a:path>
              </a:pathLst>
            </a:custGeom>
            <a:ln w="25400">
              <a:solidFill>
                <a:srgbClr val="AD0A41"/>
              </a:solidFill>
            </a:ln>
          </p:spPr>
          <p:txBody>
            <a:bodyPr wrap="square" lIns="0" tIns="0" rIns="0" bIns="0" rtlCol="0"/>
            <a:lstStyle/>
            <a:p>
              <a:endParaRPr sz="1799"/>
            </a:p>
          </p:txBody>
        </p:sp>
      </p:grpSp>
      <p:pic>
        <p:nvPicPr>
          <p:cNvPr id="13" name="object 13"/>
          <p:cNvPicPr/>
          <p:nvPr/>
        </p:nvPicPr>
        <p:blipFill>
          <a:blip r:embed="rId2" cstate="print"/>
          <a:stretch>
            <a:fillRect/>
          </a:stretch>
        </p:blipFill>
        <p:spPr>
          <a:xfrm>
            <a:off x="8160417" y="1638767"/>
            <a:ext cx="679526" cy="708475"/>
          </a:xfrm>
          <a:prstGeom prst="rect">
            <a:avLst/>
          </a:prstGeom>
        </p:spPr>
      </p:pic>
      <p:sp>
        <p:nvSpPr>
          <p:cNvPr id="14" name="object 14"/>
          <p:cNvSpPr/>
          <p:nvPr/>
        </p:nvSpPr>
        <p:spPr>
          <a:xfrm>
            <a:off x="6607104" y="2783753"/>
            <a:ext cx="3766473" cy="373283"/>
          </a:xfrm>
          <a:custGeom>
            <a:avLst/>
            <a:gdLst/>
            <a:ahLst/>
            <a:cxnLst/>
            <a:rect l="l" t="t" r="r" b="b"/>
            <a:pathLst>
              <a:path w="3767454" h="373380">
                <a:moveTo>
                  <a:pt x="0" y="373379"/>
                </a:moveTo>
                <a:lnTo>
                  <a:pt x="3767328" y="373379"/>
                </a:lnTo>
                <a:lnTo>
                  <a:pt x="3767328" y="0"/>
                </a:lnTo>
                <a:lnTo>
                  <a:pt x="0" y="0"/>
                </a:lnTo>
                <a:lnTo>
                  <a:pt x="0" y="373379"/>
                </a:lnTo>
                <a:close/>
              </a:path>
            </a:pathLst>
          </a:custGeom>
          <a:ln w="25400">
            <a:solidFill>
              <a:srgbClr val="000000"/>
            </a:solidFill>
          </a:ln>
        </p:spPr>
        <p:txBody>
          <a:bodyPr wrap="square" lIns="0" tIns="0" rIns="0" bIns="0" rtlCol="0"/>
          <a:lstStyle/>
          <a:p>
            <a:endParaRPr sz="1799"/>
          </a:p>
        </p:txBody>
      </p:sp>
      <p:grpSp>
        <p:nvGrpSpPr>
          <p:cNvPr id="15" name="object 15"/>
          <p:cNvGrpSpPr/>
          <p:nvPr/>
        </p:nvGrpSpPr>
        <p:grpSpPr>
          <a:xfrm>
            <a:off x="6594408" y="3668459"/>
            <a:ext cx="3791866" cy="398676"/>
            <a:chOff x="6596126" y="3668521"/>
            <a:chExt cx="3792854" cy="398780"/>
          </a:xfrm>
        </p:grpSpPr>
        <p:sp>
          <p:nvSpPr>
            <p:cNvPr id="16" name="object 16"/>
            <p:cNvSpPr/>
            <p:nvPr/>
          </p:nvSpPr>
          <p:spPr>
            <a:xfrm>
              <a:off x="6608826" y="3681221"/>
              <a:ext cx="3767454" cy="373380"/>
            </a:xfrm>
            <a:custGeom>
              <a:avLst/>
              <a:gdLst/>
              <a:ahLst/>
              <a:cxnLst/>
              <a:rect l="l" t="t" r="r" b="b"/>
              <a:pathLst>
                <a:path w="3767454" h="373379">
                  <a:moveTo>
                    <a:pt x="3767328" y="0"/>
                  </a:moveTo>
                  <a:lnTo>
                    <a:pt x="0" y="0"/>
                  </a:lnTo>
                  <a:lnTo>
                    <a:pt x="0" y="373379"/>
                  </a:lnTo>
                  <a:lnTo>
                    <a:pt x="3767328" y="373379"/>
                  </a:lnTo>
                  <a:lnTo>
                    <a:pt x="3767328" y="0"/>
                  </a:lnTo>
                  <a:close/>
                </a:path>
              </a:pathLst>
            </a:custGeom>
            <a:solidFill>
              <a:srgbClr val="38C5F4"/>
            </a:solidFill>
          </p:spPr>
          <p:txBody>
            <a:bodyPr wrap="square" lIns="0" tIns="0" rIns="0" bIns="0" rtlCol="0"/>
            <a:lstStyle/>
            <a:p>
              <a:endParaRPr sz="1799"/>
            </a:p>
          </p:txBody>
        </p:sp>
        <p:sp>
          <p:nvSpPr>
            <p:cNvPr id="17" name="object 17"/>
            <p:cNvSpPr/>
            <p:nvPr/>
          </p:nvSpPr>
          <p:spPr>
            <a:xfrm>
              <a:off x="6608826" y="3681221"/>
              <a:ext cx="3767454" cy="373380"/>
            </a:xfrm>
            <a:custGeom>
              <a:avLst/>
              <a:gdLst/>
              <a:ahLst/>
              <a:cxnLst/>
              <a:rect l="l" t="t" r="r" b="b"/>
              <a:pathLst>
                <a:path w="3767454" h="373379">
                  <a:moveTo>
                    <a:pt x="0" y="373379"/>
                  </a:moveTo>
                  <a:lnTo>
                    <a:pt x="3767328" y="373379"/>
                  </a:lnTo>
                  <a:lnTo>
                    <a:pt x="3767328" y="0"/>
                  </a:lnTo>
                  <a:lnTo>
                    <a:pt x="0" y="0"/>
                  </a:lnTo>
                  <a:lnTo>
                    <a:pt x="0" y="373379"/>
                  </a:lnTo>
                  <a:close/>
                </a:path>
              </a:pathLst>
            </a:custGeom>
            <a:ln w="25400">
              <a:solidFill>
                <a:srgbClr val="2591B3"/>
              </a:solidFill>
            </a:ln>
          </p:spPr>
          <p:txBody>
            <a:bodyPr wrap="square" lIns="0" tIns="0" rIns="0" bIns="0" rtlCol="0"/>
            <a:lstStyle/>
            <a:p>
              <a:endParaRPr sz="1799"/>
            </a:p>
          </p:txBody>
        </p:sp>
      </p:grpSp>
      <p:graphicFrame>
        <p:nvGraphicFramePr>
          <p:cNvPr id="18" name="object 18"/>
          <p:cNvGraphicFramePr>
            <a:graphicFrameLocks noGrp="1"/>
          </p:cNvGraphicFramePr>
          <p:nvPr/>
        </p:nvGraphicFramePr>
        <p:xfrm>
          <a:off x="1438535" y="1610579"/>
          <a:ext cx="9022905" cy="4030565"/>
        </p:xfrm>
        <a:graphic>
          <a:graphicData uri="http://schemas.openxmlformats.org/drawingml/2006/table">
            <a:tbl>
              <a:tblPr firstRow="1" bandRow="1">
                <a:tableStyleId>{2D5ABB26-0587-4C30-8999-92F81FD0307C}</a:tableStyleId>
              </a:tblPr>
              <a:tblGrid>
                <a:gridCol w="4580332">
                  <a:extLst>
                    <a:ext uri="{9D8B030D-6E8A-4147-A177-3AD203B41FA5}">
                      <a16:colId xmlns:a16="http://schemas.microsoft.com/office/drawing/2014/main" val="20000"/>
                    </a:ext>
                  </a:extLst>
                </a:gridCol>
                <a:gridCol w="4442573">
                  <a:extLst>
                    <a:ext uri="{9D8B030D-6E8A-4147-A177-3AD203B41FA5}">
                      <a16:colId xmlns:a16="http://schemas.microsoft.com/office/drawing/2014/main" val="20001"/>
                    </a:ext>
                  </a:extLst>
                </a:gridCol>
              </a:tblGrid>
              <a:tr h="2518389">
                <a:tc>
                  <a:txBody>
                    <a:bodyPr/>
                    <a:lstStyle/>
                    <a:p>
                      <a:pPr marR="94615">
                        <a:lnSpc>
                          <a:spcPct val="100000"/>
                        </a:lnSpc>
                      </a:pPr>
                      <a:endParaRPr sz="1500">
                        <a:latin typeface="Times New Roman"/>
                        <a:cs typeface="Times New Roman"/>
                      </a:endParaRPr>
                    </a:p>
                    <a:p>
                      <a:pPr marR="94615">
                        <a:lnSpc>
                          <a:spcPct val="100000"/>
                        </a:lnSpc>
                      </a:pPr>
                      <a:endParaRPr sz="1500">
                        <a:latin typeface="Times New Roman"/>
                        <a:cs typeface="Times New Roman"/>
                      </a:endParaRPr>
                    </a:p>
                    <a:p>
                      <a:pPr marR="94615">
                        <a:lnSpc>
                          <a:spcPct val="100000"/>
                        </a:lnSpc>
                        <a:spcBef>
                          <a:spcPts val="15"/>
                        </a:spcBef>
                      </a:pPr>
                      <a:endParaRPr sz="1200">
                        <a:latin typeface="Times New Roman"/>
                        <a:cs typeface="Times New Roman"/>
                      </a:endParaRPr>
                    </a:p>
                    <a:p>
                      <a:pPr marL="442595" marR="1229360" indent="-86995" algn="ctr">
                        <a:lnSpc>
                          <a:spcPct val="201100"/>
                        </a:lnSpc>
                      </a:pPr>
                      <a:r>
                        <a:rPr sz="1400" spc="-10" dirty="0">
                          <a:latin typeface="Arial"/>
                          <a:cs typeface="Arial"/>
                        </a:rPr>
                        <a:t>Business</a:t>
                      </a:r>
                      <a:r>
                        <a:rPr sz="1400" spc="-110" dirty="0">
                          <a:latin typeface="Arial"/>
                          <a:cs typeface="Arial"/>
                        </a:rPr>
                        <a:t> </a:t>
                      </a:r>
                      <a:r>
                        <a:rPr sz="1400" dirty="0">
                          <a:latin typeface="Arial"/>
                          <a:cs typeface="Arial"/>
                        </a:rPr>
                        <a:t>Analyst</a:t>
                      </a:r>
                      <a:r>
                        <a:rPr sz="1400" spc="-10" dirty="0">
                          <a:latin typeface="Arial"/>
                          <a:cs typeface="Arial"/>
                        </a:rPr>
                        <a:t> </a:t>
                      </a:r>
                      <a:r>
                        <a:rPr sz="1400" dirty="0">
                          <a:latin typeface="Arial"/>
                          <a:cs typeface="Arial"/>
                        </a:rPr>
                        <a:t>/ Manual</a:t>
                      </a:r>
                      <a:r>
                        <a:rPr sz="1400" spc="-55" dirty="0">
                          <a:latin typeface="Arial"/>
                          <a:cs typeface="Arial"/>
                        </a:rPr>
                        <a:t> </a:t>
                      </a:r>
                      <a:r>
                        <a:rPr sz="1400" spc="-10" dirty="0">
                          <a:latin typeface="Arial"/>
                          <a:cs typeface="Arial"/>
                        </a:rPr>
                        <a:t>Tester </a:t>
                      </a:r>
                      <a:r>
                        <a:rPr sz="1400" b="1" dirty="0">
                          <a:latin typeface="Arial"/>
                          <a:cs typeface="Arial"/>
                        </a:rPr>
                        <a:t>Manage</a:t>
                      </a:r>
                      <a:r>
                        <a:rPr sz="1400" b="1" spc="-70" dirty="0">
                          <a:latin typeface="Arial"/>
                          <a:cs typeface="Arial"/>
                        </a:rPr>
                        <a:t> </a:t>
                      </a:r>
                      <a:r>
                        <a:rPr sz="1400" b="1" dirty="0">
                          <a:latin typeface="Arial"/>
                          <a:cs typeface="Arial"/>
                        </a:rPr>
                        <a:t>Processes</a:t>
                      </a:r>
                      <a:r>
                        <a:rPr sz="1400" b="1" spc="-75" dirty="0">
                          <a:latin typeface="Arial"/>
                          <a:cs typeface="Arial"/>
                        </a:rPr>
                        <a:t> </a:t>
                      </a:r>
                      <a:r>
                        <a:rPr sz="1400" b="1" dirty="0">
                          <a:latin typeface="Arial"/>
                          <a:cs typeface="Arial"/>
                        </a:rPr>
                        <a:t>/</a:t>
                      </a:r>
                      <a:r>
                        <a:rPr sz="1400" b="1" spc="-30" dirty="0">
                          <a:latin typeface="Arial"/>
                          <a:cs typeface="Arial"/>
                        </a:rPr>
                        <a:t> </a:t>
                      </a:r>
                      <a:r>
                        <a:rPr sz="1400" b="1" dirty="0">
                          <a:latin typeface="Arial"/>
                          <a:cs typeface="Arial"/>
                        </a:rPr>
                        <a:t>Manage</a:t>
                      </a:r>
                      <a:r>
                        <a:rPr sz="1400" b="1" spc="-65" dirty="0">
                          <a:latin typeface="Arial"/>
                          <a:cs typeface="Arial"/>
                        </a:rPr>
                        <a:t> </a:t>
                      </a:r>
                      <a:r>
                        <a:rPr sz="1400" b="1" spc="-20" dirty="0">
                          <a:latin typeface="Arial"/>
                          <a:cs typeface="Arial"/>
                        </a:rPr>
                        <a:t>Tests </a:t>
                      </a:r>
                      <a:r>
                        <a:rPr sz="1400" b="1" dirty="0">
                          <a:solidFill>
                            <a:srgbClr val="FFFFFF"/>
                          </a:solidFill>
                          <a:latin typeface="Arial"/>
                          <a:cs typeface="Arial"/>
                        </a:rPr>
                        <a:t>Gather</a:t>
                      </a:r>
                      <a:r>
                        <a:rPr sz="1400" b="1" spc="-45" dirty="0">
                          <a:solidFill>
                            <a:srgbClr val="FFFFFF"/>
                          </a:solidFill>
                          <a:latin typeface="Arial"/>
                          <a:cs typeface="Arial"/>
                        </a:rPr>
                        <a:t> </a:t>
                      </a:r>
                      <a:r>
                        <a:rPr sz="1400" b="1" spc="-10" dirty="0">
                          <a:solidFill>
                            <a:srgbClr val="FFFFFF"/>
                          </a:solidFill>
                          <a:latin typeface="Arial"/>
                          <a:cs typeface="Arial"/>
                        </a:rPr>
                        <a:t>Requirements</a:t>
                      </a:r>
                      <a:endParaRPr sz="1400">
                        <a:latin typeface="Arial"/>
                        <a:cs typeface="Arial"/>
                      </a:endParaRPr>
                    </a:p>
                    <a:p>
                      <a:pPr marR="94615">
                        <a:lnSpc>
                          <a:spcPct val="100000"/>
                        </a:lnSpc>
                        <a:spcBef>
                          <a:spcPts val="25"/>
                        </a:spcBef>
                      </a:pPr>
                      <a:endParaRPr sz="1500">
                        <a:latin typeface="Times New Roman"/>
                        <a:cs typeface="Times New Roman"/>
                      </a:endParaRPr>
                    </a:p>
                    <a:p>
                      <a:pPr marR="806450" algn="ctr">
                        <a:lnSpc>
                          <a:spcPct val="100000"/>
                        </a:lnSpc>
                      </a:pPr>
                      <a:r>
                        <a:rPr sz="1400" b="1" spc="-10" dirty="0">
                          <a:solidFill>
                            <a:srgbClr val="FFFFFF"/>
                          </a:solidFill>
                          <a:latin typeface="Arial"/>
                          <a:cs typeface="Arial"/>
                        </a:rPr>
                        <a:t>Design</a:t>
                      </a:r>
                      <a:endParaRPr sz="1400">
                        <a:latin typeface="Arial"/>
                        <a:cs typeface="Arial"/>
                      </a:endParaRPr>
                    </a:p>
                  </a:txBody>
                  <a:tcPr marL="0" marR="0" marT="0" marB="0">
                    <a:lnR w="19050">
                      <a:solidFill>
                        <a:srgbClr val="F9410F"/>
                      </a:solidFill>
                      <a:prstDash val="solid"/>
                    </a:lnR>
                    <a:lnB w="28575">
                      <a:solidFill>
                        <a:srgbClr val="B8300D"/>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561340">
                        <a:lnSpc>
                          <a:spcPct val="100000"/>
                        </a:lnSpc>
                        <a:spcBef>
                          <a:spcPts val="1345"/>
                        </a:spcBef>
                      </a:pPr>
                      <a:r>
                        <a:rPr sz="1400" spc="-40" dirty="0">
                          <a:latin typeface="Arial"/>
                          <a:cs typeface="Arial"/>
                        </a:rPr>
                        <a:t>RPA</a:t>
                      </a:r>
                      <a:r>
                        <a:rPr sz="1400" spc="-80" dirty="0">
                          <a:latin typeface="Arial"/>
                          <a:cs typeface="Arial"/>
                        </a:rPr>
                        <a:t> </a:t>
                      </a:r>
                      <a:r>
                        <a:rPr sz="1400" dirty="0">
                          <a:latin typeface="Arial"/>
                          <a:cs typeface="Arial"/>
                        </a:rPr>
                        <a:t>Developer</a:t>
                      </a:r>
                      <a:r>
                        <a:rPr sz="1400" spc="-65" dirty="0">
                          <a:latin typeface="Arial"/>
                          <a:cs typeface="Arial"/>
                        </a:rPr>
                        <a:t> </a:t>
                      </a:r>
                      <a:r>
                        <a:rPr sz="1400" dirty="0">
                          <a:latin typeface="Arial"/>
                          <a:cs typeface="Arial"/>
                        </a:rPr>
                        <a:t>/</a:t>
                      </a:r>
                      <a:r>
                        <a:rPr sz="1400" spc="-50" dirty="0">
                          <a:latin typeface="Arial"/>
                          <a:cs typeface="Arial"/>
                        </a:rPr>
                        <a:t> </a:t>
                      </a:r>
                      <a:r>
                        <a:rPr sz="1400" spc="-35" dirty="0">
                          <a:latin typeface="Arial"/>
                          <a:cs typeface="Arial"/>
                        </a:rPr>
                        <a:t>Test</a:t>
                      </a:r>
                      <a:r>
                        <a:rPr sz="1400" spc="-50" dirty="0">
                          <a:latin typeface="Arial"/>
                          <a:cs typeface="Arial"/>
                        </a:rPr>
                        <a:t> </a:t>
                      </a:r>
                      <a:r>
                        <a:rPr sz="1400" dirty="0">
                          <a:latin typeface="Arial"/>
                          <a:cs typeface="Arial"/>
                        </a:rPr>
                        <a:t>Developer</a:t>
                      </a:r>
                      <a:r>
                        <a:rPr sz="1400" spc="-35"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IT</a:t>
                      </a:r>
                      <a:r>
                        <a:rPr sz="1400" spc="-55" dirty="0">
                          <a:latin typeface="Arial"/>
                          <a:cs typeface="Arial"/>
                        </a:rPr>
                        <a:t> </a:t>
                      </a:r>
                      <a:r>
                        <a:rPr sz="1400" spc="-10" dirty="0">
                          <a:latin typeface="Arial"/>
                          <a:cs typeface="Arial"/>
                        </a:rPr>
                        <a:t>Professional</a:t>
                      </a:r>
                      <a:endParaRPr sz="1400">
                        <a:latin typeface="Arial"/>
                        <a:cs typeface="Arial"/>
                      </a:endParaRPr>
                    </a:p>
                    <a:p>
                      <a:pPr>
                        <a:lnSpc>
                          <a:spcPct val="100000"/>
                        </a:lnSpc>
                        <a:spcBef>
                          <a:spcPts val="15"/>
                        </a:spcBef>
                      </a:pPr>
                      <a:endParaRPr sz="1400">
                        <a:latin typeface="Times New Roman"/>
                        <a:cs typeface="Times New Roman"/>
                      </a:endParaRPr>
                    </a:p>
                    <a:p>
                      <a:pPr marL="676275" algn="ctr">
                        <a:lnSpc>
                          <a:spcPct val="100000"/>
                        </a:lnSpc>
                      </a:pPr>
                      <a:r>
                        <a:rPr sz="1400" b="1" dirty="0">
                          <a:latin typeface="Arial"/>
                          <a:cs typeface="Arial"/>
                        </a:rPr>
                        <a:t>Automate</a:t>
                      </a:r>
                      <a:r>
                        <a:rPr sz="1400" b="1" spc="-45" dirty="0">
                          <a:latin typeface="Arial"/>
                          <a:cs typeface="Arial"/>
                        </a:rPr>
                        <a:t> </a:t>
                      </a:r>
                      <a:r>
                        <a:rPr sz="1400" b="1" dirty="0">
                          <a:latin typeface="Arial"/>
                          <a:cs typeface="Arial"/>
                        </a:rPr>
                        <a:t>Processes</a:t>
                      </a:r>
                      <a:r>
                        <a:rPr sz="1400" b="1" spc="-90" dirty="0">
                          <a:latin typeface="Arial"/>
                          <a:cs typeface="Arial"/>
                        </a:rPr>
                        <a:t> </a:t>
                      </a:r>
                      <a:r>
                        <a:rPr sz="1400" b="1" dirty="0">
                          <a:latin typeface="Arial"/>
                          <a:cs typeface="Arial"/>
                        </a:rPr>
                        <a:t>/</a:t>
                      </a:r>
                      <a:r>
                        <a:rPr sz="1400" b="1" spc="-95" dirty="0">
                          <a:latin typeface="Arial"/>
                          <a:cs typeface="Arial"/>
                        </a:rPr>
                        <a:t> </a:t>
                      </a:r>
                      <a:r>
                        <a:rPr sz="1400" b="1" dirty="0">
                          <a:latin typeface="Arial"/>
                          <a:cs typeface="Arial"/>
                        </a:rPr>
                        <a:t>Automate</a:t>
                      </a:r>
                      <a:r>
                        <a:rPr sz="1400" b="1" spc="-45" dirty="0">
                          <a:latin typeface="Arial"/>
                          <a:cs typeface="Arial"/>
                        </a:rPr>
                        <a:t> </a:t>
                      </a:r>
                      <a:r>
                        <a:rPr sz="1400" b="1" spc="-20" dirty="0">
                          <a:latin typeface="Arial"/>
                          <a:cs typeface="Arial"/>
                        </a:rPr>
                        <a:t>Tests</a:t>
                      </a:r>
                      <a:endParaRPr sz="1400">
                        <a:latin typeface="Arial"/>
                        <a:cs typeface="Arial"/>
                      </a:endParaRPr>
                    </a:p>
                    <a:p>
                      <a:pPr marL="2266315" marR="1577340" indent="-4445" algn="ctr">
                        <a:lnSpc>
                          <a:spcPct val="210300"/>
                        </a:lnSpc>
                      </a:pPr>
                      <a:r>
                        <a:rPr sz="1400" b="1" spc="-10" dirty="0">
                          <a:solidFill>
                            <a:srgbClr val="FFFFFF"/>
                          </a:solidFill>
                          <a:latin typeface="Arial"/>
                          <a:cs typeface="Arial"/>
                        </a:rPr>
                        <a:t>Build Deploy</a:t>
                      </a:r>
                      <a:endParaRPr sz="1400">
                        <a:latin typeface="Arial"/>
                        <a:cs typeface="Arial"/>
                      </a:endParaRPr>
                    </a:p>
                  </a:txBody>
                  <a:tcPr marL="0" marR="0" marT="0" marB="0">
                    <a:lnL w="19050">
                      <a:solidFill>
                        <a:srgbClr val="F9410F"/>
                      </a:solidFill>
                      <a:prstDash val="solid"/>
                    </a:lnL>
                    <a:lnB w="28575">
                      <a:solidFill>
                        <a:srgbClr val="B8300D"/>
                      </a:solidFill>
                      <a:prstDash val="solid"/>
                    </a:lnB>
                  </a:tcPr>
                </a:tc>
                <a:extLst>
                  <a:ext uri="{0D108BD9-81ED-4DB2-BD59-A6C34878D82A}">
                    <a16:rowId xmlns:a16="http://schemas.microsoft.com/office/drawing/2014/main" val="10000"/>
                  </a:ext>
                </a:extLst>
              </a:tr>
              <a:tr h="373283">
                <a:tc>
                  <a:txBody>
                    <a:bodyPr/>
                    <a:lstStyle/>
                    <a:p>
                      <a:pPr algn="r">
                        <a:lnSpc>
                          <a:spcPct val="100000"/>
                        </a:lnSpc>
                        <a:spcBef>
                          <a:spcPts val="585"/>
                        </a:spcBef>
                      </a:pPr>
                      <a:r>
                        <a:rPr sz="1400" b="1" spc="-25" dirty="0">
                          <a:solidFill>
                            <a:srgbClr val="FFFFFF"/>
                          </a:solidFill>
                          <a:latin typeface="Arial"/>
                          <a:cs typeface="Arial"/>
                        </a:rPr>
                        <a:t>Tes</a:t>
                      </a:r>
                      <a:endParaRPr sz="1400">
                        <a:latin typeface="Arial"/>
                        <a:cs typeface="Arial"/>
                      </a:endParaRPr>
                    </a:p>
                  </a:txBody>
                  <a:tcPr marL="0" marR="0" marT="74276" marB="0">
                    <a:lnL w="28575">
                      <a:solidFill>
                        <a:srgbClr val="B8300D"/>
                      </a:solidFill>
                      <a:prstDash val="solid"/>
                    </a:lnL>
                    <a:lnR w="19050">
                      <a:solidFill>
                        <a:srgbClr val="F9410F"/>
                      </a:solidFill>
                      <a:prstDash val="solid"/>
                    </a:lnR>
                    <a:lnT w="28575">
                      <a:solidFill>
                        <a:srgbClr val="B8300D"/>
                      </a:solidFill>
                      <a:prstDash val="solid"/>
                    </a:lnT>
                    <a:lnB w="28575">
                      <a:solidFill>
                        <a:srgbClr val="B8300D"/>
                      </a:solidFill>
                      <a:prstDash val="solid"/>
                    </a:lnB>
                    <a:solidFill>
                      <a:srgbClr val="F94616"/>
                    </a:solidFill>
                  </a:tcPr>
                </a:tc>
                <a:tc>
                  <a:txBody>
                    <a:bodyPr/>
                    <a:lstStyle/>
                    <a:p>
                      <a:pPr marL="98425">
                        <a:lnSpc>
                          <a:spcPct val="100000"/>
                        </a:lnSpc>
                        <a:spcBef>
                          <a:spcPts val="585"/>
                        </a:spcBef>
                      </a:pPr>
                      <a:r>
                        <a:rPr sz="1400" b="1" spc="-5" dirty="0">
                          <a:solidFill>
                            <a:srgbClr val="FFFFFF"/>
                          </a:solidFill>
                          <a:latin typeface="Arial"/>
                          <a:cs typeface="Arial"/>
                        </a:rPr>
                        <a:t>t</a:t>
                      </a:r>
                      <a:endParaRPr sz="1400">
                        <a:latin typeface="Arial"/>
                        <a:cs typeface="Arial"/>
                      </a:endParaRPr>
                    </a:p>
                  </a:txBody>
                  <a:tcPr marL="0" marR="0" marT="74276" marB="0">
                    <a:lnL w="19050">
                      <a:solidFill>
                        <a:srgbClr val="F9410F"/>
                      </a:solidFill>
                      <a:prstDash val="solid"/>
                    </a:lnL>
                    <a:lnR w="28575">
                      <a:solidFill>
                        <a:srgbClr val="B8300D"/>
                      </a:solidFill>
                      <a:prstDash val="solid"/>
                    </a:lnR>
                    <a:lnT w="28575">
                      <a:solidFill>
                        <a:srgbClr val="B8300D"/>
                      </a:solidFill>
                      <a:prstDash val="solid"/>
                    </a:lnT>
                    <a:lnB w="28575">
                      <a:solidFill>
                        <a:srgbClr val="B8300D"/>
                      </a:solidFill>
                      <a:prstDash val="solid"/>
                    </a:lnB>
                    <a:solidFill>
                      <a:srgbClr val="F94616"/>
                    </a:solidFill>
                  </a:tcPr>
                </a:tc>
                <a:extLst>
                  <a:ext uri="{0D108BD9-81ED-4DB2-BD59-A6C34878D82A}">
                    <a16:rowId xmlns:a16="http://schemas.microsoft.com/office/drawing/2014/main" val="10001"/>
                  </a:ext>
                </a:extLst>
              </a:tr>
              <a:tr h="1138893">
                <a:tc>
                  <a:txBody>
                    <a:bodyPr/>
                    <a:lstStyle/>
                    <a:p>
                      <a:pPr marR="94615">
                        <a:lnSpc>
                          <a:spcPct val="100000"/>
                        </a:lnSpc>
                      </a:pPr>
                      <a:endParaRPr sz="1700">
                        <a:latin typeface="Times New Roman"/>
                        <a:cs typeface="Times New Roman"/>
                      </a:endParaRPr>
                    </a:p>
                  </a:txBody>
                  <a:tcPr marL="0" marR="0" marT="0" marB="0">
                    <a:lnR w="19050">
                      <a:solidFill>
                        <a:srgbClr val="F9410F"/>
                      </a:solidFill>
                      <a:prstDash val="solid"/>
                    </a:lnR>
                    <a:lnT w="28575">
                      <a:solidFill>
                        <a:srgbClr val="B8300D"/>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F9410F"/>
                      </a:solidFill>
                      <a:prstDash val="solid"/>
                    </a:lnL>
                    <a:lnT w="28575">
                      <a:solidFill>
                        <a:srgbClr val="B8300D"/>
                      </a:solidFill>
                      <a:prstDash val="solid"/>
                    </a:lnT>
                  </a:tcPr>
                </a:tc>
                <a:extLst>
                  <a:ext uri="{0D108BD9-81ED-4DB2-BD59-A6C34878D82A}">
                    <a16:rowId xmlns:a16="http://schemas.microsoft.com/office/drawing/2014/main" val="10002"/>
                  </a:ext>
                </a:extLst>
              </a:tr>
            </a:tbl>
          </a:graphicData>
        </a:graphic>
      </p:graphicFrame>
      <p:pic>
        <p:nvPicPr>
          <p:cNvPr id="19" name="object 19"/>
          <p:cNvPicPr/>
          <p:nvPr/>
        </p:nvPicPr>
        <p:blipFill>
          <a:blip r:embed="rId3" cstate="print"/>
          <a:stretch>
            <a:fillRect/>
          </a:stretch>
        </p:blipFill>
        <p:spPr>
          <a:xfrm>
            <a:off x="1854223" y="4693591"/>
            <a:ext cx="3414395" cy="457081"/>
          </a:xfrm>
          <a:prstGeom prst="rect">
            <a:avLst/>
          </a:prstGeom>
        </p:spPr>
      </p:pic>
      <p:pic>
        <p:nvPicPr>
          <p:cNvPr id="20" name="object 20"/>
          <p:cNvPicPr/>
          <p:nvPr/>
        </p:nvPicPr>
        <p:blipFill>
          <a:blip r:embed="rId4" cstate="print"/>
          <a:stretch>
            <a:fillRect/>
          </a:stretch>
        </p:blipFill>
        <p:spPr>
          <a:xfrm>
            <a:off x="4572350" y="5927940"/>
            <a:ext cx="3138582" cy="479358"/>
          </a:xfrm>
          <a:prstGeom prst="rect">
            <a:avLst/>
          </a:prstGeom>
        </p:spPr>
      </p:pic>
      <p:pic>
        <p:nvPicPr>
          <p:cNvPr id="21" name="object 21"/>
          <p:cNvPicPr/>
          <p:nvPr/>
        </p:nvPicPr>
        <p:blipFill>
          <a:blip r:embed="rId5" cstate="print"/>
          <a:stretch>
            <a:fillRect/>
          </a:stretch>
        </p:blipFill>
        <p:spPr>
          <a:xfrm>
            <a:off x="6819646" y="5287795"/>
            <a:ext cx="3319931" cy="457081"/>
          </a:xfrm>
          <a:prstGeom prst="rect">
            <a:avLst/>
          </a:prstGeom>
        </p:spPr>
      </p:pic>
      <p:pic>
        <p:nvPicPr>
          <p:cNvPr id="22" name="object 22"/>
          <p:cNvPicPr/>
          <p:nvPr/>
        </p:nvPicPr>
        <p:blipFill>
          <a:blip r:embed="rId6" cstate="print"/>
          <a:stretch>
            <a:fillRect/>
          </a:stretch>
        </p:blipFill>
        <p:spPr>
          <a:xfrm>
            <a:off x="1854224" y="5258846"/>
            <a:ext cx="3339738" cy="457081"/>
          </a:xfrm>
          <a:prstGeom prst="rect">
            <a:avLst/>
          </a:prstGeom>
        </p:spPr>
      </p:pic>
      <p:pic>
        <p:nvPicPr>
          <p:cNvPr id="23" name="object 23"/>
          <p:cNvPicPr/>
          <p:nvPr/>
        </p:nvPicPr>
        <p:blipFill>
          <a:blip r:embed="rId7" cstate="print"/>
          <a:stretch>
            <a:fillRect/>
          </a:stretch>
        </p:blipFill>
        <p:spPr>
          <a:xfrm>
            <a:off x="6819646" y="4742346"/>
            <a:ext cx="2289975" cy="4509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4923" y="6459243"/>
            <a:ext cx="123157" cy="119874"/>
          </a:xfrm>
          <a:prstGeom prst="rect">
            <a:avLst/>
          </a:prstGeom>
        </p:spPr>
        <p:txBody>
          <a:bodyPr vert="horz" wrap="square" lIns="0" tIns="12062" rIns="0" bIns="0" rtlCol="0">
            <a:spAutoFit/>
          </a:bodyPr>
          <a:lstStyle/>
          <a:p>
            <a:pPr marL="12696">
              <a:spcBef>
                <a:spcPts val="95"/>
              </a:spcBef>
            </a:pPr>
            <a:r>
              <a:rPr sz="700" b="1" spc="-25" dirty="0">
                <a:latin typeface="Arial"/>
                <a:cs typeface="Arial"/>
              </a:rPr>
              <a:t>16</a:t>
            </a:r>
            <a:endParaRPr sz="700">
              <a:latin typeface="Arial"/>
              <a:cs typeface="Arial"/>
            </a:endParaRPr>
          </a:p>
        </p:txBody>
      </p:sp>
      <p:sp>
        <p:nvSpPr>
          <p:cNvPr id="3" name="object 3"/>
          <p:cNvSpPr/>
          <p:nvPr/>
        </p:nvSpPr>
        <p:spPr>
          <a:xfrm>
            <a:off x="-1" y="6811398"/>
            <a:ext cx="12186286" cy="45708"/>
          </a:xfrm>
          <a:custGeom>
            <a:avLst/>
            <a:gdLst/>
            <a:ahLst/>
            <a:cxnLst/>
            <a:rect l="l" t="t" r="r" b="b"/>
            <a:pathLst>
              <a:path w="12189460" h="45720">
                <a:moveTo>
                  <a:pt x="12188952" y="0"/>
                </a:moveTo>
                <a:lnTo>
                  <a:pt x="0" y="0"/>
                </a:lnTo>
                <a:lnTo>
                  <a:pt x="0" y="45719"/>
                </a:lnTo>
                <a:lnTo>
                  <a:pt x="12188952" y="45719"/>
                </a:lnTo>
                <a:lnTo>
                  <a:pt x="12188952" y="0"/>
                </a:lnTo>
                <a:close/>
              </a:path>
            </a:pathLst>
          </a:custGeom>
          <a:solidFill>
            <a:srgbClr val="F94616"/>
          </a:solidFill>
        </p:spPr>
        <p:txBody>
          <a:bodyPr wrap="square" lIns="0" tIns="0" rIns="0" bIns="0" rtlCol="0"/>
          <a:lstStyle/>
          <a:p>
            <a:endParaRPr sz="1799"/>
          </a:p>
        </p:txBody>
      </p:sp>
      <p:pic>
        <p:nvPicPr>
          <p:cNvPr id="4" name="object 4"/>
          <p:cNvPicPr/>
          <p:nvPr/>
        </p:nvPicPr>
        <p:blipFill>
          <a:blip r:embed="rId2" cstate="print"/>
          <a:stretch>
            <a:fillRect/>
          </a:stretch>
        </p:blipFill>
        <p:spPr>
          <a:xfrm>
            <a:off x="10348311" y="349797"/>
            <a:ext cx="1418475" cy="326051"/>
          </a:xfrm>
          <a:prstGeom prst="rect">
            <a:avLst/>
          </a:prstGeom>
        </p:spPr>
      </p:pic>
      <p:grpSp>
        <p:nvGrpSpPr>
          <p:cNvPr id="5" name="object 5"/>
          <p:cNvGrpSpPr/>
          <p:nvPr/>
        </p:nvGrpSpPr>
        <p:grpSpPr>
          <a:xfrm>
            <a:off x="9328767" y="505967"/>
            <a:ext cx="549132" cy="531357"/>
            <a:chOff x="9331197" y="505205"/>
            <a:chExt cx="549275" cy="531495"/>
          </a:xfrm>
        </p:grpSpPr>
        <p:sp>
          <p:nvSpPr>
            <p:cNvPr id="6" name="object 6"/>
            <p:cNvSpPr/>
            <p:nvPr/>
          </p:nvSpPr>
          <p:spPr>
            <a:xfrm>
              <a:off x="9348215" y="515111"/>
              <a:ext cx="520065" cy="521334"/>
            </a:xfrm>
            <a:custGeom>
              <a:avLst/>
              <a:gdLst/>
              <a:ahLst/>
              <a:cxnLst/>
              <a:rect l="l" t="t" r="r" b="b"/>
              <a:pathLst>
                <a:path w="520065" h="521334">
                  <a:moveTo>
                    <a:pt x="259841" y="0"/>
                  </a:moveTo>
                  <a:lnTo>
                    <a:pt x="213134" y="4199"/>
                  </a:lnTo>
                  <a:lnTo>
                    <a:pt x="169173" y="16308"/>
                  </a:lnTo>
                  <a:lnTo>
                    <a:pt x="128693" y="35588"/>
                  </a:lnTo>
                  <a:lnTo>
                    <a:pt x="92427" y="61302"/>
                  </a:lnTo>
                  <a:lnTo>
                    <a:pt x="61110" y="92715"/>
                  </a:lnTo>
                  <a:lnTo>
                    <a:pt x="35475" y="129088"/>
                  </a:lnTo>
                  <a:lnTo>
                    <a:pt x="16255" y="169685"/>
                  </a:lnTo>
                  <a:lnTo>
                    <a:pt x="4186" y="213769"/>
                  </a:lnTo>
                  <a:lnTo>
                    <a:pt x="0" y="260603"/>
                  </a:lnTo>
                  <a:lnTo>
                    <a:pt x="4186" y="307438"/>
                  </a:lnTo>
                  <a:lnTo>
                    <a:pt x="16256" y="351522"/>
                  </a:lnTo>
                  <a:lnTo>
                    <a:pt x="35475" y="392119"/>
                  </a:lnTo>
                  <a:lnTo>
                    <a:pt x="61110" y="428492"/>
                  </a:lnTo>
                  <a:lnTo>
                    <a:pt x="92427" y="459905"/>
                  </a:lnTo>
                  <a:lnTo>
                    <a:pt x="128693" y="485619"/>
                  </a:lnTo>
                  <a:lnTo>
                    <a:pt x="169173" y="504899"/>
                  </a:lnTo>
                  <a:lnTo>
                    <a:pt x="213134" y="517008"/>
                  </a:lnTo>
                  <a:lnTo>
                    <a:pt x="259841" y="521208"/>
                  </a:lnTo>
                  <a:lnTo>
                    <a:pt x="306549" y="517008"/>
                  </a:lnTo>
                  <a:lnTo>
                    <a:pt x="350510" y="504899"/>
                  </a:lnTo>
                  <a:lnTo>
                    <a:pt x="390990" y="485619"/>
                  </a:lnTo>
                  <a:lnTo>
                    <a:pt x="427256" y="459905"/>
                  </a:lnTo>
                  <a:lnTo>
                    <a:pt x="458573" y="428492"/>
                  </a:lnTo>
                  <a:lnTo>
                    <a:pt x="484208" y="392119"/>
                  </a:lnTo>
                  <a:lnTo>
                    <a:pt x="503427" y="351522"/>
                  </a:lnTo>
                  <a:lnTo>
                    <a:pt x="515497" y="307438"/>
                  </a:lnTo>
                  <a:lnTo>
                    <a:pt x="519683" y="260603"/>
                  </a:lnTo>
                  <a:lnTo>
                    <a:pt x="515497" y="213769"/>
                  </a:lnTo>
                  <a:lnTo>
                    <a:pt x="503427" y="169685"/>
                  </a:lnTo>
                  <a:lnTo>
                    <a:pt x="484208" y="129088"/>
                  </a:lnTo>
                  <a:lnTo>
                    <a:pt x="458573" y="92715"/>
                  </a:lnTo>
                  <a:lnTo>
                    <a:pt x="427256" y="61302"/>
                  </a:lnTo>
                  <a:lnTo>
                    <a:pt x="390990" y="35588"/>
                  </a:lnTo>
                  <a:lnTo>
                    <a:pt x="350510" y="16308"/>
                  </a:lnTo>
                  <a:lnTo>
                    <a:pt x="306549" y="4199"/>
                  </a:lnTo>
                  <a:lnTo>
                    <a:pt x="259841" y="0"/>
                  </a:lnTo>
                  <a:close/>
                </a:path>
              </a:pathLst>
            </a:custGeom>
            <a:solidFill>
              <a:srgbClr val="D9D9D9">
                <a:alpha val="50195"/>
              </a:srgbClr>
            </a:solidFill>
          </p:spPr>
          <p:txBody>
            <a:bodyPr wrap="square" lIns="0" tIns="0" rIns="0" bIns="0" rtlCol="0"/>
            <a:lstStyle/>
            <a:p>
              <a:endParaRPr sz="1799"/>
            </a:p>
          </p:txBody>
        </p:sp>
        <p:sp>
          <p:nvSpPr>
            <p:cNvPr id="7" name="object 7"/>
            <p:cNvSpPr/>
            <p:nvPr/>
          </p:nvSpPr>
          <p:spPr>
            <a:xfrm>
              <a:off x="9331198" y="505205"/>
              <a:ext cx="549275" cy="288925"/>
            </a:xfrm>
            <a:custGeom>
              <a:avLst/>
              <a:gdLst/>
              <a:ahLst/>
              <a:cxnLst/>
              <a:rect l="l" t="t" r="r" b="b"/>
              <a:pathLst>
                <a:path w="549275" h="288925">
                  <a:moveTo>
                    <a:pt x="28829" y="259842"/>
                  </a:moveTo>
                  <a:lnTo>
                    <a:pt x="0" y="259842"/>
                  </a:lnTo>
                  <a:lnTo>
                    <a:pt x="0" y="288798"/>
                  </a:lnTo>
                  <a:lnTo>
                    <a:pt x="28829" y="288798"/>
                  </a:lnTo>
                  <a:lnTo>
                    <a:pt x="28829" y="259842"/>
                  </a:lnTo>
                  <a:close/>
                </a:path>
                <a:path w="549275" h="288925">
                  <a:moveTo>
                    <a:pt x="28829" y="0"/>
                  </a:moveTo>
                  <a:lnTo>
                    <a:pt x="0" y="0"/>
                  </a:lnTo>
                  <a:lnTo>
                    <a:pt x="0" y="28956"/>
                  </a:lnTo>
                  <a:lnTo>
                    <a:pt x="28829" y="28956"/>
                  </a:lnTo>
                  <a:lnTo>
                    <a:pt x="28829" y="0"/>
                  </a:lnTo>
                  <a:close/>
                </a:path>
                <a:path w="549275" h="288925">
                  <a:moveTo>
                    <a:pt x="288925" y="259842"/>
                  </a:moveTo>
                  <a:lnTo>
                    <a:pt x="259969" y="259842"/>
                  </a:lnTo>
                  <a:lnTo>
                    <a:pt x="259969" y="288798"/>
                  </a:lnTo>
                  <a:lnTo>
                    <a:pt x="288925" y="288798"/>
                  </a:lnTo>
                  <a:lnTo>
                    <a:pt x="288925" y="259842"/>
                  </a:lnTo>
                  <a:close/>
                </a:path>
                <a:path w="549275" h="288925">
                  <a:moveTo>
                    <a:pt x="288925" y="0"/>
                  </a:moveTo>
                  <a:lnTo>
                    <a:pt x="259969" y="0"/>
                  </a:lnTo>
                  <a:lnTo>
                    <a:pt x="259969" y="28956"/>
                  </a:lnTo>
                  <a:lnTo>
                    <a:pt x="288925" y="28956"/>
                  </a:lnTo>
                  <a:lnTo>
                    <a:pt x="288925" y="0"/>
                  </a:lnTo>
                  <a:close/>
                </a:path>
                <a:path w="549275" h="288925">
                  <a:moveTo>
                    <a:pt x="548894" y="259842"/>
                  </a:moveTo>
                  <a:lnTo>
                    <a:pt x="519938" y="259842"/>
                  </a:lnTo>
                  <a:lnTo>
                    <a:pt x="519938" y="288798"/>
                  </a:lnTo>
                  <a:lnTo>
                    <a:pt x="548894" y="288798"/>
                  </a:lnTo>
                  <a:lnTo>
                    <a:pt x="548894" y="259842"/>
                  </a:lnTo>
                  <a:close/>
                </a:path>
                <a:path w="549275" h="288925">
                  <a:moveTo>
                    <a:pt x="548894" y="0"/>
                  </a:moveTo>
                  <a:lnTo>
                    <a:pt x="519938" y="0"/>
                  </a:lnTo>
                  <a:lnTo>
                    <a:pt x="519938" y="28956"/>
                  </a:lnTo>
                  <a:lnTo>
                    <a:pt x="548894" y="28956"/>
                  </a:lnTo>
                  <a:lnTo>
                    <a:pt x="548894" y="0"/>
                  </a:lnTo>
                  <a:close/>
                </a:path>
              </a:pathLst>
            </a:custGeom>
            <a:solidFill>
              <a:srgbClr val="57585B">
                <a:alpha val="19999"/>
              </a:srgbClr>
            </a:solidFill>
          </p:spPr>
          <p:txBody>
            <a:bodyPr wrap="square" lIns="0" tIns="0" rIns="0" bIns="0" rtlCol="0"/>
            <a:lstStyle/>
            <a:p>
              <a:endParaRPr sz="1799"/>
            </a:p>
          </p:txBody>
        </p:sp>
      </p:grpSp>
      <p:grpSp>
        <p:nvGrpSpPr>
          <p:cNvPr id="8" name="object 8"/>
          <p:cNvGrpSpPr/>
          <p:nvPr/>
        </p:nvGrpSpPr>
        <p:grpSpPr>
          <a:xfrm>
            <a:off x="6988767" y="894"/>
            <a:ext cx="2108921" cy="794178"/>
            <a:chOff x="6990588" y="0"/>
            <a:chExt cx="2109470" cy="794385"/>
          </a:xfrm>
        </p:grpSpPr>
        <p:sp>
          <p:nvSpPr>
            <p:cNvPr id="9" name="object 9"/>
            <p:cNvSpPr/>
            <p:nvPr/>
          </p:nvSpPr>
          <p:spPr>
            <a:xfrm>
              <a:off x="7039356" y="0"/>
              <a:ext cx="2011680" cy="783590"/>
            </a:xfrm>
            <a:custGeom>
              <a:avLst/>
              <a:gdLst/>
              <a:ahLst/>
              <a:cxnLst/>
              <a:rect l="l" t="t" r="r" b="b"/>
              <a:pathLst>
                <a:path w="2011679" h="783590">
                  <a:moveTo>
                    <a:pt x="2011679" y="0"/>
                  </a:moveTo>
                  <a:lnTo>
                    <a:pt x="1456817" y="0"/>
                  </a:lnTo>
                  <a:lnTo>
                    <a:pt x="1438402" y="33781"/>
                  </a:lnTo>
                  <a:lnTo>
                    <a:pt x="1408377" y="73884"/>
                  </a:lnTo>
                  <a:lnTo>
                    <a:pt x="1374713" y="110881"/>
                  </a:lnTo>
                  <a:lnTo>
                    <a:pt x="1337671" y="144510"/>
                  </a:lnTo>
                  <a:lnTo>
                    <a:pt x="1297515" y="174508"/>
                  </a:lnTo>
                  <a:lnTo>
                    <a:pt x="1254505" y="200612"/>
                  </a:lnTo>
                  <a:lnTo>
                    <a:pt x="1208905" y="222559"/>
                  </a:lnTo>
                  <a:lnTo>
                    <a:pt x="1160977" y="240087"/>
                  </a:lnTo>
                  <a:lnTo>
                    <a:pt x="1110981" y="252933"/>
                  </a:lnTo>
                  <a:lnTo>
                    <a:pt x="1059182" y="260833"/>
                  </a:lnTo>
                  <a:lnTo>
                    <a:pt x="1005840" y="263525"/>
                  </a:lnTo>
                  <a:lnTo>
                    <a:pt x="952497" y="260833"/>
                  </a:lnTo>
                  <a:lnTo>
                    <a:pt x="900698" y="252933"/>
                  </a:lnTo>
                  <a:lnTo>
                    <a:pt x="850702" y="240087"/>
                  </a:lnTo>
                  <a:lnTo>
                    <a:pt x="802774" y="222559"/>
                  </a:lnTo>
                  <a:lnTo>
                    <a:pt x="757174" y="200612"/>
                  </a:lnTo>
                  <a:lnTo>
                    <a:pt x="714164" y="174508"/>
                  </a:lnTo>
                  <a:lnTo>
                    <a:pt x="674008" y="144510"/>
                  </a:lnTo>
                  <a:lnTo>
                    <a:pt x="636966" y="110881"/>
                  </a:lnTo>
                  <a:lnTo>
                    <a:pt x="603302" y="73884"/>
                  </a:lnTo>
                  <a:lnTo>
                    <a:pt x="573277" y="33781"/>
                  </a:lnTo>
                  <a:lnTo>
                    <a:pt x="554863" y="0"/>
                  </a:lnTo>
                  <a:lnTo>
                    <a:pt x="0" y="0"/>
                  </a:lnTo>
                  <a:lnTo>
                    <a:pt x="45847" y="147447"/>
                  </a:lnTo>
                  <a:lnTo>
                    <a:pt x="65829" y="191752"/>
                  </a:lnTo>
                  <a:lnTo>
                    <a:pt x="87791" y="234929"/>
                  </a:lnTo>
                  <a:lnTo>
                    <a:pt x="111675" y="276918"/>
                  </a:lnTo>
                  <a:lnTo>
                    <a:pt x="137421" y="317662"/>
                  </a:lnTo>
                  <a:lnTo>
                    <a:pt x="164974" y="357103"/>
                  </a:lnTo>
                  <a:lnTo>
                    <a:pt x="194273" y="395184"/>
                  </a:lnTo>
                  <a:lnTo>
                    <a:pt x="225262" y="431846"/>
                  </a:lnTo>
                  <a:lnTo>
                    <a:pt x="257882" y="467032"/>
                  </a:lnTo>
                  <a:lnTo>
                    <a:pt x="292075" y="500684"/>
                  </a:lnTo>
                  <a:lnTo>
                    <a:pt x="327784" y="532744"/>
                  </a:lnTo>
                  <a:lnTo>
                    <a:pt x="364951" y="563155"/>
                  </a:lnTo>
                  <a:lnTo>
                    <a:pt x="403517" y="591858"/>
                  </a:lnTo>
                  <a:lnTo>
                    <a:pt x="443424" y="618796"/>
                  </a:lnTo>
                  <a:lnTo>
                    <a:pt x="484615" y="643911"/>
                  </a:lnTo>
                  <a:lnTo>
                    <a:pt x="527031" y="667146"/>
                  </a:lnTo>
                  <a:lnTo>
                    <a:pt x="570615" y="688442"/>
                  </a:lnTo>
                  <a:lnTo>
                    <a:pt x="615308" y="707741"/>
                  </a:lnTo>
                  <a:lnTo>
                    <a:pt x="661053" y="724987"/>
                  </a:lnTo>
                  <a:lnTo>
                    <a:pt x="707792" y="740120"/>
                  </a:lnTo>
                  <a:lnTo>
                    <a:pt x="755466" y="753084"/>
                  </a:lnTo>
                  <a:lnTo>
                    <a:pt x="804017" y="763820"/>
                  </a:lnTo>
                  <a:lnTo>
                    <a:pt x="853388" y="772272"/>
                  </a:lnTo>
                  <a:lnTo>
                    <a:pt x="903521" y="778380"/>
                  </a:lnTo>
                  <a:lnTo>
                    <a:pt x="954357" y="782087"/>
                  </a:lnTo>
                  <a:lnTo>
                    <a:pt x="1005840" y="783336"/>
                  </a:lnTo>
                  <a:lnTo>
                    <a:pt x="1057322" y="782087"/>
                  </a:lnTo>
                  <a:lnTo>
                    <a:pt x="1108158" y="778380"/>
                  </a:lnTo>
                  <a:lnTo>
                    <a:pt x="1158291" y="772272"/>
                  </a:lnTo>
                  <a:lnTo>
                    <a:pt x="1207662" y="763820"/>
                  </a:lnTo>
                  <a:lnTo>
                    <a:pt x="1256213" y="753084"/>
                  </a:lnTo>
                  <a:lnTo>
                    <a:pt x="1303887" y="740120"/>
                  </a:lnTo>
                  <a:lnTo>
                    <a:pt x="1350626" y="724987"/>
                  </a:lnTo>
                  <a:lnTo>
                    <a:pt x="1396371" y="707741"/>
                  </a:lnTo>
                  <a:lnTo>
                    <a:pt x="1441064" y="688442"/>
                  </a:lnTo>
                  <a:lnTo>
                    <a:pt x="1484648" y="667146"/>
                  </a:lnTo>
                  <a:lnTo>
                    <a:pt x="1527064" y="643911"/>
                  </a:lnTo>
                  <a:lnTo>
                    <a:pt x="1568255" y="618796"/>
                  </a:lnTo>
                  <a:lnTo>
                    <a:pt x="1608162" y="591858"/>
                  </a:lnTo>
                  <a:lnTo>
                    <a:pt x="1646728" y="563155"/>
                  </a:lnTo>
                  <a:lnTo>
                    <a:pt x="1683895" y="532744"/>
                  </a:lnTo>
                  <a:lnTo>
                    <a:pt x="1719604" y="500684"/>
                  </a:lnTo>
                  <a:lnTo>
                    <a:pt x="1753797" y="467032"/>
                  </a:lnTo>
                  <a:lnTo>
                    <a:pt x="1786417" y="431846"/>
                  </a:lnTo>
                  <a:lnTo>
                    <a:pt x="1817406" y="395184"/>
                  </a:lnTo>
                  <a:lnTo>
                    <a:pt x="1846705" y="357103"/>
                  </a:lnTo>
                  <a:lnTo>
                    <a:pt x="1874258" y="317662"/>
                  </a:lnTo>
                  <a:lnTo>
                    <a:pt x="1900004" y="276918"/>
                  </a:lnTo>
                  <a:lnTo>
                    <a:pt x="1923888" y="234929"/>
                  </a:lnTo>
                  <a:lnTo>
                    <a:pt x="1945850" y="191752"/>
                  </a:lnTo>
                  <a:lnTo>
                    <a:pt x="1965833" y="147447"/>
                  </a:lnTo>
                  <a:lnTo>
                    <a:pt x="2011679" y="0"/>
                  </a:lnTo>
                  <a:close/>
                </a:path>
              </a:pathLst>
            </a:custGeom>
            <a:solidFill>
              <a:srgbClr val="D9D9D9">
                <a:alpha val="50195"/>
              </a:srgbClr>
            </a:solidFill>
          </p:spPr>
          <p:txBody>
            <a:bodyPr wrap="square" lIns="0" tIns="0" rIns="0" bIns="0" rtlCol="0"/>
            <a:lstStyle/>
            <a:p>
              <a:endParaRPr sz="1799"/>
            </a:p>
          </p:txBody>
        </p:sp>
        <p:sp>
          <p:nvSpPr>
            <p:cNvPr id="10" name="object 10"/>
            <p:cNvSpPr/>
            <p:nvPr/>
          </p:nvSpPr>
          <p:spPr>
            <a:xfrm>
              <a:off x="6990588" y="245376"/>
              <a:ext cx="2109470" cy="548640"/>
            </a:xfrm>
            <a:custGeom>
              <a:avLst/>
              <a:gdLst/>
              <a:ahLst/>
              <a:cxnLst/>
              <a:rect l="l" t="t" r="r" b="b"/>
              <a:pathLst>
                <a:path w="2109470" h="548640">
                  <a:moveTo>
                    <a:pt x="28956" y="519671"/>
                  </a:moveTo>
                  <a:lnTo>
                    <a:pt x="0" y="519671"/>
                  </a:lnTo>
                  <a:lnTo>
                    <a:pt x="0" y="548627"/>
                  </a:lnTo>
                  <a:lnTo>
                    <a:pt x="28956" y="548627"/>
                  </a:lnTo>
                  <a:lnTo>
                    <a:pt x="28956" y="519671"/>
                  </a:lnTo>
                  <a:close/>
                </a:path>
                <a:path w="2109470" h="548640">
                  <a:moveTo>
                    <a:pt x="28956" y="259829"/>
                  </a:moveTo>
                  <a:lnTo>
                    <a:pt x="0" y="259829"/>
                  </a:lnTo>
                  <a:lnTo>
                    <a:pt x="0" y="288785"/>
                  </a:lnTo>
                  <a:lnTo>
                    <a:pt x="28956" y="288785"/>
                  </a:lnTo>
                  <a:lnTo>
                    <a:pt x="28956" y="259829"/>
                  </a:lnTo>
                  <a:close/>
                </a:path>
                <a:path w="2109470" h="548640">
                  <a:moveTo>
                    <a:pt x="28956" y="0"/>
                  </a:moveTo>
                  <a:lnTo>
                    <a:pt x="0" y="0"/>
                  </a:lnTo>
                  <a:lnTo>
                    <a:pt x="0" y="28943"/>
                  </a:lnTo>
                  <a:lnTo>
                    <a:pt x="28956" y="28943"/>
                  </a:lnTo>
                  <a:lnTo>
                    <a:pt x="28956" y="0"/>
                  </a:lnTo>
                  <a:close/>
                </a:path>
                <a:path w="2109470" h="548640">
                  <a:moveTo>
                    <a:pt x="288925" y="519671"/>
                  </a:moveTo>
                  <a:lnTo>
                    <a:pt x="259969" y="519671"/>
                  </a:lnTo>
                  <a:lnTo>
                    <a:pt x="259969" y="548627"/>
                  </a:lnTo>
                  <a:lnTo>
                    <a:pt x="288925" y="548627"/>
                  </a:lnTo>
                  <a:lnTo>
                    <a:pt x="288925" y="519671"/>
                  </a:lnTo>
                  <a:close/>
                </a:path>
                <a:path w="2109470" h="548640">
                  <a:moveTo>
                    <a:pt x="288925" y="259829"/>
                  </a:moveTo>
                  <a:lnTo>
                    <a:pt x="259969" y="259829"/>
                  </a:lnTo>
                  <a:lnTo>
                    <a:pt x="259969" y="288785"/>
                  </a:lnTo>
                  <a:lnTo>
                    <a:pt x="288925" y="288785"/>
                  </a:lnTo>
                  <a:lnTo>
                    <a:pt x="288925" y="259829"/>
                  </a:lnTo>
                  <a:close/>
                </a:path>
                <a:path w="2109470" h="548640">
                  <a:moveTo>
                    <a:pt x="288925" y="0"/>
                  </a:moveTo>
                  <a:lnTo>
                    <a:pt x="259969" y="0"/>
                  </a:lnTo>
                  <a:lnTo>
                    <a:pt x="259969" y="28943"/>
                  </a:lnTo>
                  <a:lnTo>
                    <a:pt x="288925" y="28943"/>
                  </a:lnTo>
                  <a:lnTo>
                    <a:pt x="288925" y="0"/>
                  </a:lnTo>
                  <a:close/>
                </a:path>
                <a:path w="2109470" h="548640">
                  <a:moveTo>
                    <a:pt x="548894" y="519671"/>
                  </a:moveTo>
                  <a:lnTo>
                    <a:pt x="519938" y="519671"/>
                  </a:lnTo>
                  <a:lnTo>
                    <a:pt x="519938" y="548627"/>
                  </a:lnTo>
                  <a:lnTo>
                    <a:pt x="548894" y="548627"/>
                  </a:lnTo>
                  <a:lnTo>
                    <a:pt x="548894" y="519671"/>
                  </a:lnTo>
                  <a:close/>
                </a:path>
                <a:path w="2109470" h="548640">
                  <a:moveTo>
                    <a:pt x="548894" y="259829"/>
                  </a:moveTo>
                  <a:lnTo>
                    <a:pt x="519938" y="259829"/>
                  </a:lnTo>
                  <a:lnTo>
                    <a:pt x="519938" y="288785"/>
                  </a:lnTo>
                  <a:lnTo>
                    <a:pt x="548894" y="288785"/>
                  </a:lnTo>
                  <a:lnTo>
                    <a:pt x="548894" y="259829"/>
                  </a:lnTo>
                  <a:close/>
                </a:path>
                <a:path w="2109470" h="548640">
                  <a:moveTo>
                    <a:pt x="548894" y="0"/>
                  </a:moveTo>
                  <a:lnTo>
                    <a:pt x="520065" y="0"/>
                  </a:lnTo>
                  <a:lnTo>
                    <a:pt x="520065" y="28943"/>
                  </a:lnTo>
                  <a:lnTo>
                    <a:pt x="548894" y="28943"/>
                  </a:lnTo>
                  <a:lnTo>
                    <a:pt x="548894" y="0"/>
                  </a:lnTo>
                  <a:close/>
                </a:path>
                <a:path w="2109470" h="548640">
                  <a:moveTo>
                    <a:pt x="808863" y="519671"/>
                  </a:moveTo>
                  <a:lnTo>
                    <a:pt x="780034" y="519671"/>
                  </a:lnTo>
                  <a:lnTo>
                    <a:pt x="780034" y="548627"/>
                  </a:lnTo>
                  <a:lnTo>
                    <a:pt x="808863" y="548627"/>
                  </a:lnTo>
                  <a:lnTo>
                    <a:pt x="808863" y="519671"/>
                  </a:lnTo>
                  <a:close/>
                </a:path>
                <a:path w="2109470" h="548640">
                  <a:moveTo>
                    <a:pt x="808863" y="259829"/>
                  </a:moveTo>
                  <a:lnTo>
                    <a:pt x="780034" y="259829"/>
                  </a:lnTo>
                  <a:lnTo>
                    <a:pt x="780034" y="288785"/>
                  </a:lnTo>
                  <a:lnTo>
                    <a:pt x="808863" y="288785"/>
                  </a:lnTo>
                  <a:lnTo>
                    <a:pt x="808863" y="259829"/>
                  </a:lnTo>
                  <a:close/>
                </a:path>
                <a:path w="2109470" h="548640">
                  <a:moveTo>
                    <a:pt x="808990" y="0"/>
                  </a:moveTo>
                  <a:lnTo>
                    <a:pt x="780034" y="0"/>
                  </a:lnTo>
                  <a:lnTo>
                    <a:pt x="780034" y="28943"/>
                  </a:lnTo>
                  <a:lnTo>
                    <a:pt x="808990" y="28943"/>
                  </a:lnTo>
                  <a:lnTo>
                    <a:pt x="808990" y="0"/>
                  </a:lnTo>
                  <a:close/>
                </a:path>
                <a:path w="2109470" h="548640">
                  <a:moveTo>
                    <a:pt x="1068959" y="519671"/>
                  </a:moveTo>
                  <a:lnTo>
                    <a:pt x="1040003" y="519671"/>
                  </a:lnTo>
                  <a:lnTo>
                    <a:pt x="1040003" y="548627"/>
                  </a:lnTo>
                  <a:lnTo>
                    <a:pt x="1068959" y="548627"/>
                  </a:lnTo>
                  <a:lnTo>
                    <a:pt x="1068959" y="519671"/>
                  </a:lnTo>
                  <a:close/>
                </a:path>
                <a:path w="2109470" h="548640">
                  <a:moveTo>
                    <a:pt x="1068959" y="259829"/>
                  </a:moveTo>
                  <a:lnTo>
                    <a:pt x="1040003" y="259829"/>
                  </a:lnTo>
                  <a:lnTo>
                    <a:pt x="1040003" y="288785"/>
                  </a:lnTo>
                  <a:lnTo>
                    <a:pt x="1068959" y="288785"/>
                  </a:lnTo>
                  <a:lnTo>
                    <a:pt x="1068959" y="259829"/>
                  </a:lnTo>
                  <a:close/>
                </a:path>
                <a:path w="2109470" h="548640">
                  <a:moveTo>
                    <a:pt x="1068959" y="0"/>
                  </a:moveTo>
                  <a:lnTo>
                    <a:pt x="1040003" y="0"/>
                  </a:lnTo>
                  <a:lnTo>
                    <a:pt x="1040003" y="28943"/>
                  </a:lnTo>
                  <a:lnTo>
                    <a:pt x="1068959" y="28943"/>
                  </a:lnTo>
                  <a:lnTo>
                    <a:pt x="1068959" y="0"/>
                  </a:lnTo>
                  <a:close/>
                </a:path>
                <a:path w="2109470" h="548640">
                  <a:moveTo>
                    <a:pt x="1328928" y="519671"/>
                  </a:moveTo>
                  <a:lnTo>
                    <a:pt x="1299972" y="519671"/>
                  </a:lnTo>
                  <a:lnTo>
                    <a:pt x="1299972" y="548627"/>
                  </a:lnTo>
                  <a:lnTo>
                    <a:pt x="1328928" y="548627"/>
                  </a:lnTo>
                  <a:lnTo>
                    <a:pt x="1328928" y="519671"/>
                  </a:lnTo>
                  <a:close/>
                </a:path>
                <a:path w="2109470" h="548640">
                  <a:moveTo>
                    <a:pt x="1328928" y="259829"/>
                  </a:moveTo>
                  <a:lnTo>
                    <a:pt x="1299972" y="259829"/>
                  </a:lnTo>
                  <a:lnTo>
                    <a:pt x="1299972" y="288785"/>
                  </a:lnTo>
                  <a:lnTo>
                    <a:pt x="1328928" y="288785"/>
                  </a:lnTo>
                  <a:lnTo>
                    <a:pt x="1328928" y="259829"/>
                  </a:lnTo>
                  <a:close/>
                </a:path>
                <a:path w="2109470" h="548640">
                  <a:moveTo>
                    <a:pt x="1328928" y="0"/>
                  </a:moveTo>
                  <a:lnTo>
                    <a:pt x="1299972" y="0"/>
                  </a:lnTo>
                  <a:lnTo>
                    <a:pt x="1299972" y="28943"/>
                  </a:lnTo>
                  <a:lnTo>
                    <a:pt x="1328928" y="28943"/>
                  </a:lnTo>
                  <a:lnTo>
                    <a:pt x="1328928" y="0"/>
                  </a:lnTo>
                  <a:close/>
                </a:path>
                <a:path w="2109470" h="548640">
                  <a:moveTo>
                    <a:pt x="1589532" y="519671"/>
                  </a:moveTo>
                  <a:lnTo>
                    <a:pt x="1560576" y="519671"/>
                  </a:lnTo>
                  <a:lnTo>
                    <a:pt x="1560576" y="548627"/>
                  </a:lnTo>
                  <a:lnTo>
                    <a:pt x="1589532" y="548627"/>
                  </a:lnTo>
                  <a:lnTo>
                    <a:pt x="1589532" y="519671"/>
                  </a:lnTo>
                  <a:close/>
                </a:path>
                <a:path w="2109470" h="548640">
                  <a:moveTo>
                    <a:pt x="1589532" y="259829"/>
                  </a:moveTo>
                  <a:lnTo>
                    <a:pt x="1560576" y="259829"/>
                  </a:lnTo>
                  <a:lnTo>
                    <a:pt x="1560576" y="288785"/>
                  </a:lnTo>
                  <a:lnTo>
                    <a:pt x="1589532" y="288785"/>
                  </a:lnTo>
                  <a:lnTo>
                    <a:pt x="1589532" y="259829"/>
                  </a:lnTo>
                  <a:close/>
                </a:path>
                <a:path w="2109470" h="548640">
                  <a:moveTo>
                    <a:pt x="1589532" y="0"/>
                  </a:moveTo>
                  <a:lnTo>
                    <a:pt x="1560576" y="0"/>
                  </a:lnTo>
                  <a:lnTo>
                    <a:pt x="1560576" y="28943"/>
                  </a:lnTo>
                  <a:lnTo>
                    <a:pt x="1589532" y="28943"/>
                  </a:lnTo>
                  <a:lnTo>
                    <a:pt x="1589532" y="0"/>
                  </a:lnTo>
                  <a:close/>
                </a:path>
                <a:path w="2109470" h="548640">
                  <a:moveTo>
                    <a:pt x="1849501" y="519671"/>
                  </a:moveTo>
                  <a:lnTo>
                    <a:pt x="1820545" y="519671"/>
                  </a:lnTo>
                  <a:lnTo>
                    <a:pt x="1820545" y="548627"/>
                  </a:lnTo>
                  <a:lnTo>
                    <a:pt x="1849501" y="548627"/>
                  </a:lnTo>
                  <a:lnTo>
                    <a:pt x="1849501" y="519671"/>
                  </a:lnTo>
                  <a:close/>
                </a:path>
                <a:path w="2109470" h="548640">
                  <a:moveTo>
                    <a:pt x="1849501" y="259829"/>
                  </a:moveTo>
                  <a:lnTo>
                    <a:pt x="1820545" y="259829"/>
                  </a:lnTo>
                  <a:lnTo>
                    <a:pt x="1820545" y="288785"/>
                  </a:lnTo>
                  <a:lnTo>
                    <a:pt x="1849501" y="288785"/>
                  </a:lnTo>
                  <a:lnTo>
                    <a:pt x="1849501" y="259829"/>
                  </a:lnTo>
                  <a:close/>
                </a:path>
                <a:path w="2109470" h="548640">
                  <a:moveTo>
                    <a:pt x="1849501" y="0"/>
                  </a:moveTo>
                  <a:lnTo>
                    <a:pt x="1820545" y="0"/>
                  </a:lnTo>
                  <a:lnTo>
                    <a:pt x="1820545" y="28943"/>
                  </a:lnTo>
                  <a:lnTo>
                    <a:pt x="1849501" y="28943"/>
                  </a:lnTo>
                  <a:lnTo>
                    <a:pt x="1849501" y="0"/>
                  </a:lnTo>
                  <a:close/>
                </a:path>
                <a:path w="2109470" h="548640">
                  <a:moveTo>
                    <a:pt x="2109470" y="519671"/>
                  </a:moveTo>
                  <a:lnTo>
                    <a:pt x="2080514" y="519671"/>
                  </a:lnTo>
                  <a:lnTo>
                    <a:pt x="2080514" y="548627"/>
                  </a:lnTo>
                  <a:lnTo>
                    <a:pt x="2109470" y="548627"/>
                  </a:lnTo>
                  <a:lnTo>
                    <a:pt x="2109470" y="519671"/>
                  </a:lnTo>
                  <a:close/>
                </a:path>
                <a:path w="2109470" h="548640">
                  <a:moveTo>
                    <a:pt x="2109470" y="259829"/>
                  </a:moveTo>
                  <a:lnTo>
                    <a:pt x="2080514" y="259829"/>
                  </a:lnTo>
                  <a:lnTo>
                    <a:pt x="2080514" y="288785"/>
                  </a:lnTo>
                  <a:lnTo>
                    <a:pt x="2109470" y="288785"/>
                  </a:lnTo>
                  <a:lnTo>
                    <a:pt x="2109470" y="259829"/>
                  </a:lnTo>
                  <a:close/>
                </a:path>
                <a:path w="2109470" h="548640">
                  <a:moveTo>
                    <a:pt x="2109470" y="0"/>
                  </a:moveTo>
                  <a:lnTo>
                    <a:pt x="2080641" y="0"/>
                  </a:lnTo>
                  <a:lnTo>
                    <a:pt x="2080641" y="28943"/>
                  </a:lnTo>
                  <a:lnTo>
                    <a:pt x="2109470" y="28943"/>
                  </a:lnTo>
                  <a:lnTo>
                    <a:pt x="2109470" y="0"/>
                  </a:lnTo>
                  <a:close/>
                </a:path>
              </a:pathLst>
            </a:custGeom>
            <a:solidFill>
              <a:srgbClr val="57585B">
                <a:alpha val="19999"/>
              </a:srgbClr>
            </a:solidFill>
          </p:spPr>
          <p:txBody>
            <a:bodyPr wrap="square" lIns="0" tIns="0" rIns="0" bIns="0" rtlCol="0"/>
            <a:lstStyle/>
            <a:p>
              <a:endParaRPr sz="1799"/>
            </a:p>
          </p:txBody>
        </p:sp>
      </p:grpSp>
      <p:sp>
        <p:nvSpPr>
          <p:cNvPr id="11" name="object 11"/>
          <p:cNvSpPr/>
          <p:nvPr/>
        </p:nvSpPr>
        <p:spPr>
          <a:xfrm>
            <a:off x="1192981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2" name="object 12"/>
          <p:cNvSpPr/>
          <p:nvPr/>
        </p:nvSpPr>
        <p:spPr>
          <a:xfrm>
            <a:off x="11669529"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3" name="object 13"/>
          <p:cNvSpPr/>
          <p:nvPr/>
        </p:nvSpPr>
        <p:spPr>
          <a:xfrm>
            <a:off x="11409374"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4" name="object 14"/>
          <p:cNvSpPr/>
          <p:nvPr/>
        </p:nvSpPr>
        <p:spPr>
          <a:xfrm>
            <a:off x="1114909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5" name="object 15"/>
          <p:cNvSpPr/>
          <p:nvPr/>
        </p:nvSpPr>
        <p:spPr>
          <a:xfrm>
            <a:off x="1088893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6" name="object 16"/>
          <p:cNvSpPr/>
          <p:nvPr/>
        </p:nvSpPr>
        <p:spPr>
          <a:xfrm>
            <a:off x="10628655"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7" name="object 17"/>
          <p:cNvSpPr/>
          <p:nvPr/>
        </p:nvSpPr>
        <p:spPr>
          <a:xfrm>
            <a:off x="11929812"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18" name="object 18"/>
          <p:cNvSpPr/>
          <p:nvPr/>
        </p:nvSpPr>
        <p:spPr>
          <a:xfrm>
            <a:off x="1192981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19" name="object 19"/>
          <p:cNvSpPr/>
          <p:nvPr/>
        </p:nvSpPr>
        <p:spPr>
          <a:xfrm>
            <a:off x="1166952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0" name="object 20"/>
          <p:cNvSpPr/>
          <p:nvPr/>
        </p:nvSpPr>
        <p:spPr>
          <a:xfrm>
            <a:off x="11409374"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1" name="object 21"/>
          <p:cNvSpPr/>
          <p:nvPr/>
        </p:nvSpPr>
        <p:spPr>
          <a:xfrm>
            <a:off x="1114909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2" name="object 22"/>
          <p:cNvSpPr/>
          <p:nvPr/>
        </p:nvSpPr>
        <p:spPr>
          <a:xfrm>
            <a:off x="1088893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3" name="object 23"/>
          <p:cNvSpPr/>
          <p:nvPr/>
        </p:nvSpPr>
        <p:spPr>
          <a:xfrm>
            <a:off x="10628655"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4" name="object 24"/>
          <p:cNvSpPr/>
          <p:nvPr/>
        </p:nvSpPr>
        <p:spPr>
          <a:xfrm>
            <a:off x="9848570" y="246193"/>
            <a:ext cx="29201" cy="29201"/>
          </a:xfrm>
          <a:custGeom>
            <a:avLst/>
            <a:gdLst/>
            <a:ahLst/>
            <a:cxnLst/>
            <a:rect l="l" t="t" r="r" b="b"/>
            <a:pathLst>
              <a:path w="29209" h="29210">
                <a:moveTo>
                  <a:pt x="28956" y="0"/>
                </a:moveTo>
                <a:lnTo>
                  <a:pt x="0" y="0"/>
                </a:lnTo>
                <a:lnTo>
                  <a:pt x="0" y="28955"/>
                </a:lnTo>
                <a:lnTo>
                  <a:pt x="28956" y="28955"/>
                </a:lnTo>
                <a:lnTo>
                  <a:pt x="28956" y="0"/>
                </a:lnTo>
                <a:close/>
              </a:path>
            </a:pathLst>
          </a:custGeom>
          <a:solidFill>
            <a:srgbClr val="57585B">
              <a:alpha val="19999"/>
            </a:srgbClr>
          </a:solidFill>
        </p:spPr>
        <p:txBody>
          <a:bodyPr wrap="square" lIns="0" tIns="0" rIns="0" bIns="0" rtlCol="0"/>
          <a:lstStyle/>
          <a:p>
            <a:endParaRPr sz="1799"/>
          </a:p>
        </p:txBody>
      </p:sp>
      <p:sp>
        <p:nvSpPr>
          <p:cNvPr id="25" name="object 25"/>
          <p:cNvSpPr/>
          <p:nvPr/>
        </p:nvSpPr>
        <p:spPr>
          <a:xfrm>
            <a:off x="9588669"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6" name="object 26"/>
          <p:cNvSpPr/>
          <p:nvPr/>
        </p:nvSpPr>
        <p:spPr>
          <a:xfrm>
            <a:off x="932876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7" name="object 27"/>
          <p:cNvSpPr/>
          <p:nvPr/>
        </p:nvSpPr>
        <p:spPr>
          <a:xfrm>
            <a:off x="10369642"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8" name="object 28"/>
          <p:cNvSpPr/>
          <p:nvPr/>
        </p:nvSpPr>
        <p:spPr>
          <a:xfrm>
            <a:off x="10109107" y="765742"/>
            <a:ext cx="29201" cy="29201"/>
          </a:xfrm>
          <a:custGeom>
            <a:avLst/>
            <a:gdLst/>
            <a:ahLst/>
            <a:cxnLst/>
            <a:rect l="l" t="t" r="r" b="b"/>
            <a:pathLst>
              <a:path w="29209" h="29209">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29" name="object 29"/>
          <p:cNvSpPr/>
          <p:nvPr/>
        </p:nvSpPr>
        <p:spPr>
          <a:xfrm>
            <a:off x="10109107" y="505967"/>
            <a:ext cx="29201" cy="29201"/>
          </a:xfrm>
          <a:custGeom>
            <a:avLst/>
            <a:gdLst/>
            <a:ahLst/>
            <a:cxnLst/>
            <a:rect l="l" t="t" r="r" b="b"/>
            <a:pathLst>
              <a:path w="29209" h="29209">
                <a:moveTo>
                  <a:pt x="28955" y="0"/>
                </a:moveTo>
                <a:lnTo>
                  <a:pt x="0" y="0"/>
                </a:lnTo>
                <a:lnTo>
                  <a:pt x="0" y="28956"/>
                </a:lnTo>
                <a:lnTo>
                  <a:pt x="28955" y="28956"/>
                </a:lnTo>
                <a:lnTo>
                  <a:pt x="28955" y="0"/>
                </a:lnTo>
                <a:close/>
              </a:path>
            </a:pathLst>
          </a:custGeom>
          <a:solidFill>
            <a:srgbClr val="57585B">
              <a:alpha val="19999"/>
            </a:srgbClr>
          </a:solidFill>
        </p:spPr>
        <p:txBody>
          <a:bodyPr wrap="square" lIns="0" tIns="0" rIns="0" bIns="0" rtlCol="0"/>
          <a:lstStyle/>
          <a:p>
            <a:endParaRPr sz="1799"/>
          </a:p>
        </p:txBody>
      </p:sp>
      <p:sp>
        <p:nvSpPr>
          <p:cNvPr id="30" name="object 30"/>
          <p:cNvSpPr/>
          <p:nvPr/>
        </p:nvSpPr>
        <p:spPr>
          <a:xfrm>
            <a:off x="10369642"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1" name="object 31"/>
          <p:cNvSpPr/>
          <p:nvPr/>
        </p:nvSpPr>
        <p:spPr>
          <a:xfrm>
            <a:off x="10109107" y="246193"/>
            <a:ext cx="29201" cy="29201"/>
          </a:xfrm>
          <a:custGeom>
            <a:avLst/>
            <a:gdLst/>
            <a:ahLst/>
            <a:cxnLst/>
            <a:rect l="l" t="t" r="r" b="b"/>
            <a:pathLst>
              <a:path w="29209" h="29210">
                <a:moveTo>
                  <a:pt x="28955" y="0"/>
                </a:moveTo>
                <a:lnTo>
                  <a:pt x="0" y="0"/>
                </a:lnTo>
                <a:lnTo>
                  <a:pt x="0" y="28955"/>
                </a:lnTo>
                <a:lnTo>
                  <a:pt x="28955" y="28955"/>
                </a:lnTo>
                <a:lnTo>
                  <a:pt x="28955" y="0"/>
                </a:lnTo>
                <a:close/>
              </a:path>
            </a:pathLst>
          </a:custGeom>
          <a:solidFill>
            <a:srgbClr val="57585B">
              <a:alpha val="19999"/>
            </a:srgbClr>
          </a:solidFill>
        </p:spPr>
        <p:txBody>
          <a:bodyPr wrap="square" lIns="0" tIns="0" rIns="0" bIns="0" rtlCol="0"/>
          <a:lstStyle/>
          <a:p>
            <a:endParaRPr sz="1799"/>
          </a:p>
        </p:txBody>
      </p:sp>
      <p:sp>
        <p:nvSpPr>
          <p:cNvPr id="35" name="object 35"/>
          <p:cNvSpPr txBox="1">
            <a:spLocks noGrp="1"/>
          </p:cNvSpPr>
          <p:nvPr>
            <p:ph type="title"/>
          </p:nvPr>
        </p:nvSpPr>
        <p:spPr>
          <a:xfrm>
            <a:off x="288367" y="78419"/>
            <a:ext cx="7561514" cy="422549"/>
          </a:xfrm>
          <a:prstGeom prst="rect">
            <a:avLst/>
          </a:prstGeom>
        </p:spPr>
        <p:txBody>
          <a:bodyPr vert="horz" wrap="square" lIns="0" tIns="12062" rIns="0" bIns="0" rtlCol="0" anchor="t">
            <a:spAutoFit/>
          </a:bodyPr>
          <a:lstStyle/>
          <a:p>
            <a:pPr marL="12696">
              <a:lnSpc>
                <a:spcPts val="3189"/>
              </a:lnSpc>
              <a:spcBef>
                <a:spcPts val="95"/>
              </a:spcBef>
            </a:pPr>
            <a:r>
              <a:rPr lang="en-US" sz="2799" dirty="0">
                <a:solidFill>
                  <a:srgbClr val="000000"/>
                </a:solidFill>
              </a:rPr>
              <a:t>Test Automation Best Practices</a:t>
            </a:r>
            <a:endParaRPr lang="en-US" sz="2799" dirty="0"/>
          </a:p>
        </p:txBody>
      </p:sp>
      <p:sp>
        <p:nvSpPr>
          <p:cNvPr id="37" name="TextBox 36">
            <a:extLst>
              <a:ext uri="{FF2B5EF4-FFF2-40B4-BE49-F238E27FC236}">
                <a16:creationId xmlns:a16="http://schemas.microsoft.com/office/drawing/2014/main" id="{99CD5C2E-BA9E-17F2-3A2E-3ACEEEFFB0C4}"/>
              </a:ext>
            </a:extLst>
          </p:cNvPr>
          <p:cNvSpPr txBox="1"/>
          <p:nvPr/>
        </p:nvSpPr>
        <p:spPr>
          <a:xfrm>
            <a:off x="324782" y="685751"/>
            <a:ext cx="11344747" cy="587513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1200" b="0" i="0" dirty="0">
                <a:solidFill>
                  <a:srgbClr val="747C84"/>
                </a:solidFill>
                <a:effectLst/>
              </a:rPr>
              <a:t>Test cases should be independent of each other. One test case should not depend on another test case’s run.</a:t>
            </a:r>
          </a:p>
          <a:p>
            <a:pPr marL="171450" indent="-171450" algn="l">
              <a:lnSpc>
                <a:spcPct val="150000"/>
              </a:lnSpc>
              <a:buFont typeface="Arial" panose="020B0604020202020204" pitchFamily="34" charset="0"/>
              <a:buChar char="•"/>
            </a:pPr>
            <a:r>
              <a:rPr lang="en-US" sz="1200" b="0" i="0" dirty="0">
                <a:solidFill>
                  <a:srgbClr val="747C84"/>
                </a:solidFill>
                <a:effectLst/>
              </a:rPr>
              <a:t>A test case should have one specific purpose only. Each test workflow should contain only one verification.</a:t>
            </a:r>
          </a:p>
          <a:p>
            <a:pPr marL="171450" indent="-171450" algn="l">
              <a:lnSpc>
                <a:spcPct val="150000"/>
              </a:lnSpc>
              <a:buFont typeface="Arial" panose="020B0604020202020204" pitchFamily="34" charset="0"/>
              <a:buChar char="•"/>
            </a:pPr>
            <a:r>
              <a:rPr lang="en-US" sz="1200" b="0" i="0" dirty="0">
                <a:solidFill>
                  <a:srgbClr val="747C84"/>
                </a:solidFill>
                <a:effectLst/>
              </a:rPr>
              <a:t>Every feature should have a unit test. If exceptions are allowed, create a separate test for each test case.</a:t>
            </a:r>
          </a:p>
          <a:p>
            <a:pPr marL="171450" indent="-171450" algn="l">
              <a:lnSpc>
                <a:spcPct val="150000"/>
              </a:lnSpc>
              <a:buFont typeface="Arial" panose="020B0604020202020204" pitchFamily="34" charset="0"/>
              <a:buChar char="•"/>
            </a:pPr>
            <a:r>
              <a:rPr lang="en-US" sz="1200" b="0" i="0" dirty="0">
                <a:solidFill>
                  <a:srgbClr val="747C84"/>
                </a:solidFill>
                <a:effectLst/>
              </a:rPr>
              <a:t>In a Given-When-Then test case structure, if the Given part is getting too extensive and unmanageable, try to redefine the test case. It could need more granularity or refactoring.</a:t>
            </a:r>
          </a:p>
          <a:p>
            <a:pPr marL="171450" indent="-171450" algn="l">
              <a:lnSpc>
                <a:spcPct val="150000"/>
              </a:lnSpc>
              <a:buFont typeface="Arial" panose="020B0604020202020204" pitchFamily="34" charset="0"/>
              <a:buChar char="•"/>
            </a:pPr>
            <a:r>
              <a:rPr lang="en-US" sz="1200" b="0" i="0" dirty="0">
                <a:solidFill>
                  <a:srgbClr val="747C84"/>
                </a:solidFill>
                <a:effectLst/>
              </a:rPr>
              <a:t>Maintain the test cases and update them after any change request.</a:t>
            </a:r>
          </a:p>
          <a:p>
            <a:pPr marL="171450" indent="-171450" algn="l">
              <a:lnSpc>
                <a:spcPct val="150000"/>
              </a:lnSpc>
              <a:buFont typeface="Arial" panose="020B0604020202020204" pitchFamily="34" charset="0"/>
              <a:buChar char="•"/>
            </a:pPr>
            <a:r>
              <a:rPr lang="en-US" sz="1200" b="0" i="0" dirty="0">
                <a:solidFill>
                  <a:srgbClr val="747C84"/>
                </a:solidFill>
                <a:effectLst/>
              </a:rPr>
              <a:t>Consider establishing a Test Management logic to have a single way of defining test cases.</a:t>
            </a:r>
          </a:p>
          <a:p>
            <a:pPr marL="171450" indent="-171450" algn="l">
              <a:lnSpc>
                <a:spcPct val="150000"/>
              </a:lnSpc>
              <a:buFont typeface="Arial" panose="020B0604020202020204" pitchFamily="34" charset="0"/>
              <a:buChar char="•"/>
            </a:pPr>
            <a:r>
              <a:rPr lang="en-US" sz="1200" b="0" i="0" dirty="0">
                <a:solidFill>
                  <a:srgbClr val="747C84"/>
                </a:solidFill>
                <a:effectLst/>
              </a:rPr>
              <a:t>To increase reusability between individual test projects, as well as between test and RPA projects, try to use </a:t>
            </a:r>
            <a:r>
              <a:rPr lang="en-US" sz="1200" b="0" i="0" u="sng" dirty="0">
                <a:solidFill>
                  <a:srgbClr val="1976D2"/>
                </a:solidFill>
                <a:effectLst/>
                <a:hlinkClick r:id="rId3"/>
              </a:rPr>
              <a:t>libraries and object </a:t>
            </a:r>
            <a:r>
              <a:rPr lang="en-US" sz="1200" b="0" i="0" u="sng" dirty="0">
                <a:solidFill>
                  <a:srgbClr val="1976D2"/>
                </a:solidFill>
                <a:effectLst/>
              </a:rPr>
              <a:t>repositories</a:t>
            </a:r>
            <a:r>
              <a:rPr lang="en-US" sz="1200" b="0" i="0" dirty="0">
                <a:solidFill>
                  <a:srgbClr val="747C84"/>
                </a:solidFill>
                <a:effectLst/>
              </a:rPr>
              <a:t>,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Include the tests in the CI/CD pipeline.</a:t>
            </a:r>
          </a:p>
          <a:p>
            <a:pPr marL="171450" indent="-171450" algn="l">
              <a:lnSpc>
                <a:spcPct val="150000"/>
              </a:lnSpc>
              <a:buFont typeface="Arial" panose="020B0604020202020204" pitchFamily="34" charset="0"/>
              <a:buChar char="•"/>
            </a:pPr>
            <a:r>
              <a:rPr lang="en-US" sz="1200" b="0" i="0" dirty="0">
                <a:solidFill>
                  <a:srgbClr val="747C84"/>
                </a:solidFill>
                <a:effectLst/>
              </a:rPr>
              <a:t>Functional tests as part of your CI pipeline should be run as quickly as possible so as to not delay your build. Therefore, try to execute these tests in parallel on as many robots as possible.</a:t>
            </a:r>
          </a:p>
          <a:p>
            <a:pPr marL="171450" indent="-171450" algn="l">
              <a:lnSpc>
                <a:spcPct val="150000"/>
              </a:lnSpc>
              <a:buFont typeface="Arial" panose="020B0604020202020204" pitchFamily="34" charset="0"/>
              <a:buChar char="•"/>
            </a:pPr>
            <a:r>
              <a:rPr lang="en-US" sz="1200" b="0" i="0" dirty="0">
                <a:solidFill>
                  <a:srgbClr val="747C84"/>
                </a:solidFill>
                <a:effectLst/>
              </a:rPr>
              <a:t>Activity names should reflect the action taken. For non-obvious behaviors, consider using annotations on your activities.</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detailed logging and exception handling to debug the process and avoid false negative results.</a:t>
            </a:r>
          </a:p>
          <a:p>
            <a:pPr marL="171450" indent="-171450" algn="l">
              <a:lnSpc>
                <a:spcPct val="150000"/>
              </a:lnSpc>
              <a:buFont typeface="Arial" panose="020B0604020202020204" pitchFamily="34" charset="0"/>
              <a:buChar char="•"/>
            </a:pPr>
            <a:r>
              <a:rPr lang="en-US" sz="1200" b="0" i="0" dirty="0">
                <a:solidFill>
                  <a:srgbClr val="747C84"/>
                </a:solidFill>
                <a:effectLst/>
              </a:rPr>
              <a:t>Plan for recovery or retry for errors at different stages to avoid failed results.</a:t>
            </a:r>
          </a:p>
          <a:p>
            <a:pPr marL="171450" indent="-171450" algn="l">
              <a:lnSpc>
                <a:spcPct val="150000"/>
              </a:lnSpc>
              <a:buFont typeface="Arial" panose="020B0604020202020204" pitchFamily="34" charset="0"/>
              <a:buChar char="•"/>
            </a:pPr>
            <a:r>
              <a:rPr lang="en-US" sz="1200" b="0" i="0" dirty="0">
                <a:solidFill>
                  <a:srgbClr val="747C84"/>
                </a:solidFill>
                <a:effectLst/>
              </a:rPr>
              <a:t>Consider having a folder structure dedicated to testing and using the same test case naming convention across your projects.</a:t>
            </a:r>
          </a:p>
          <a:p>
            <a:pPr marL="171450" indent="-171450" algn="l">
              <a:lnSpc>
                <a:spcPct val="150000"/>
              </a:lnSpc>
              <a:buFont typeface="Arial" panose="020B0604020202020204" pitchFamily="34" charset="0"/>
              <a:buChar char="•"/>
            </a:pPr>
            <a:r>
              <a:rPr lang="en-US" sz="1200" b="0" i="0" dirty="0">
                <a:solidFill>
                  <a:srgbClr val="747C84"/>
                </a:solidFill>
                <a:effectLst/>
              </a:rPr>
              <a:t>Use assets for variables that are likely to change and used many times.</a:t>
            </a:r>
          </a:p>
          <a:p>
            <a:pPr marL="171450" indent="-171450" algn="l">
              <a:lnSpc>
                <a:spcPct val="150000"/>
              </a:lnSpc>
              <a:buFont typeface="Arial" panose="020B0604020202020204" pitchFamily="34" charset="0"/>
              <a:buChar char="•"/>
            </a:pPr>
            <a:r>
              <a:rPr lang="en-US" sz="1200" b="0" i="0" dirty="0">
                <a:solidFill>
                  <a:srgbClr val="747C84"/>
                </a:solidFill>
                <a:effectLst/>
              </a:rPr>
              <a:t>For scenarios where an application’s state must be validated before proceeding with certain steps in a process, consider applying validation measures. These measures can include using extra activities that wait for the desired application state before other interactions (hardcoded delays are not considered good practice).</a:t>
            </a:r>
          </a:p>
          <a:p>
            <a:pPr marL="171450" indent="-171450" algn="l">
              <a:lnSpc>
                <a:spcPct val="150000"/>
              </a:lnSpc>
              <a:buFont typeface="Arial" panose="020B0604020202020204" pitchFamily="34" charset="0"/>
              <a:buChar char="•"/>
            </a:pPr>
            <a:r>
              <a:rPr lang="en-US" sz="1200" b="0" i="0" dirty="0">
                <a:solidFill>
                  <a:srgbClr val="747C84"/>
                </a:solidFill>
                <a:effectLst/>
              </a:rPr>
              <a:t>Consider using simulated click/ type or send windows messages, whenever possible.</a:t>
            </a:r>
          </a:p>
          <a:p>
            <a:pPr marL="171450" indent="-171450" algn="l">
              <a:lnSpc>
                <a:spcPct val="150000"/>
              </a:lnSpc>
              <a:buFont typeface="Arial" panose="020B0604020202020204" pitchFamily="34" charset="0"/>
              <a:buChar char="•"/>
            </a:pPr>
            <a:r>
              <a:rPr lang="en-US" sz="1200" b="0" i="0" dirty="0">
                <a:solidFill>
                  <a:srgbClr val="747C84"/>
                </a:solidFill>
                <a:effectLst/>
              </a:rPr>
              <a:t>Do not delete, move or rename the test cases outside of Studio. Perform these actions in Studio only. Use Import Test Cases in case there is a test case from another project that should be referenced.</a:t>
            </a:r>
          </a:p>
        </p:txBody>
      </p:sp>
    </p:spTree>
    <p:extLst>
      <p:ext uri="{BB962C8B-B14F-4D97-AF65-F5344CB8AC3E}">
        <p14:creationId xmlns:p14="http://schemas.microsoft.com/office/powerpoint/2010/main" val="350094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187D13-FB89-2682-DFFE-2EC3E18A887A}"/>
              </a:ext>
            </a:extLst>
          </p:cNvPr>
          <p:cNvSpPr>
            <a:spLocks noGrp="1"/>
          </p:cNvSpPr>
          <p:nvPr>
            <p:ph type="title"/>
          </p:nvPr>
        </p:nvSpPr>
        <p:spPr/>
        <p:txBody>
          <a:bodyPr/>
          <a:lstStyle/>
          <a:p>
            <a:r>
              <a:rPr lang="en-US" dirty="0"/>
              <a:t>UiPath Test Suite vs Selenium</a:t>
            </a:r>
          </a:p>
        </p:txBody>
      </p:sp>
      <p:pic>
        <p:nvPicPr>
          <p:cNvPr id="1026" name="Picture 2">
            <a:extLst>
              <a:ext uri="{FF2B5EF4-FFF2-40B4-BE49-F238E27FC236}">
                <a16:creationId xmlns:a16="http://schemas.microsoft.com/office/drawing/2014/main" id="{E8AC90BB-9271-43F2-7C02-9B42F9698B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5718" y="1322388"/>
            <a:ext cx="801139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9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B7F6D48-0D64-4FD2-8EBF-8920C7DBC74E}"/>
              </a:ext>
            </a:extLst>
          </p:cNvPr>
          <p:cNvSpPr/>
          <p:nvPr/>
        </p:nvSpPr>
        <p:spPr>
          <a:xfrm>
            <a:off x="7543858" y="1265404"/>
            <a:ext cx="2491146" cy="2046135"/>
          </a:xfrm>
          <a:prstGeom prst="rect">
            <a:avLst/>
          </a:prstGeom>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defTabSz="456926">
              <a:defRPr/>
            </a:pPr>
            <a:r>
              <a:rPr lang="en-US" sz="1400" b="1" kern="0">
                <a:solidFill>
                  <a:srgbClr val="FFFFFF"/>
                </a:solidFill>
                <a:latin typeface="Calibri" panose="020F0502020204030204"/>
                <a:cs typeface="Arial"/>
              </a:rPr>
              <a:t> </a:t>
            </a:r>
          </a:p>
        </p:txBody>
      </p:sp>
      <p:sp>
        <p:nvSpPr>
          <p:cNvPr id="100" name="Rectangle 99">
            <a:extLst>
              <a:ext uri="{FF2B5EF4-FFF2-40B4-BE49-F238E27FC236}">
                <a16:creationId xmlns:a16="http://schemas.microsoft.com/office/drawing/2014/main" id="{10813955-C2B7-4CE1-AE6F-646CAE12D1B1}"/>
              </a:ext>
            </a:extLst>
          </p:cNvPr>
          <p:cNvSpPr/>
          <p:nvPr/>
        </p:nvSpPr>
        <p:spPr>
          <a:xfrm>
            <a:off x="7729908" y="1773473"/>
            <a:ext cx="2119045" cy="345964"/>
          </a:xfrm>
          <a:prstGeom prst="rect">
            <a:avLst/>
          </a:prstGeom>
          <a:solidFill>
            <a:srgbClr val="00B050"/>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Production</a:t>
            </a:r>
          </a:p>
        </p:txBody>
      </p:sp>
      <p:pic>
        <p:nvPicPr>
          <p:cNvPr id="6146" name="Picture 2" descr="Business Requirement Icon HD Stock Images | Shutterstock">
            <a:extLst>
              <a:ext uri="{FF2B5EF4-FFF2-40B4-BE49-F238E27FC236}">
                <a16:creationId xmlns:a16="http://schemas.microsoft.com/office/drawing/2014/main" id="{04B992F2-8FE0-47C4-8ABF-6DA8195C4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10" t="5619" r="9981" b="13668"/>
          <a:stretch/>
        </p:blipFill>
        <p:spPr bwMode="auto">
          <a:xfrm>
            <a:off x="1160312" y="5690884"/>
            <a:ext cx="703225" cy="704256"/>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48ED5AE8-0D0D-482E-9E45-6E408EC00B2A}"/>
              </a:ext>
            </a:extLst>
          </p:cNvPr>
          <p:cNvGrpSpPr/>
          <p:nvPr/>
        </p:nvGrpSpPr>
        <p:grpSpPr>
          <a:xfrm>
            <a:off x="2153821" y="2533433"/>
            <a:ext cx="2319742" cy="1074211"/>
            <a:chOff x="9213531" y="231852"/>
            <a:chExt cx="2320950" cy="1074771"/>
          </a:xfrm>
        </p:grpSpPr>
        <p:sp>
          <p:nvSpPr>
            <p:cNvPr id="134" name="Rectangle 133">
              <a:extLst>
                <a:ext uri="{FF2B5EF4-FFF2-40B4-BE49-F238E27FC236}">
                  <a16:creationId xmlns:a16="http://schemas.microsoft.com/office/drawing/2014/main" id="{3C05C70C-4406-4D17-8E26-85DD148F244C}"/>
                </a:ext>
              </a:extLst>
            </p:cNvPr>
            <p:cNvSpPr/>
            <p:nvPr/>
          </p:nvSpPr>
          <p:spPr bwMode="gray">
            <a:xfrm>
              <a:off x="9280913" y="231852"/>
              <a:ext cx="2102252" cy="10747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31" name="TextBox 130">
              <a:extLst>
                <a:ext uri="{FF2B5EF4-FFF2-40B4-BE49-F238E27FC236}">
                  <a16:creationId xmlns:a16="http://schemas.microsoft.com/office/drawing/2014/main" id="{2A96BFB0-A0DA-4B72-8BA5-E80DC99212DD}"/>
                </a:ext>
              </a:extLst>
            </p:cNvPr>
            <p:cNvSpPr txBox="1"/>
            <p:nvPr/>
          </p:nvSpPr>
          <p:spPr>
            <a:xfrm>
              <a:off x="9213531" y="837190"/>
              <a:ext cx="2320950" cy="461665"/>
            </a:xfrm>
            <a:prstGeom prst="rect">
              <a:avLst/>
            </a:prstGeom>
            <a:noFill/>
            <a:ln w="28575">
              <a:noFill/>
              <a:miter lim="800000"/>
              <a:headEnd/>
              <a:tailEnd/>
            </a:ln>
            <a:effectLst/>
          </p:spPr>
          <p:txBody>
            <a:bodyPr wrap="square" lIns="45696" rtlCol="0" anchor="ctr">
              <a:spAutoFit/>
            </a:bodyPr>
            <a:lstStyle/>
            <a:p>
              <a:pPr algn="ctr" defTabSz="456926">
                <a:defRPr/>
              </a:pPr>
              <a:r>
                <a:rPr lang="en-US" sz="1200" kern="0">
                  <a:solidFill>
                    <a:prstClr val="black"/>
                  </a:solidFill>
                  <a:latin typeface="Noto Sans SemBd" panose="020B0702040504020204" pitchFamily="34"/>
                  <a:ea typeface="Noto Sans SemBd" panose="020B0702040504020204" pitchFamily="34"/>
                  <a:cs typeface="Noto Sans SemBd" panose="020B0702040504020204" pitchFamily="34"/>
                </a:rPr>
                <a:t>Designs Tests and </a:t>
              </a:r>
            </a:p>
            <a:p>
              <a:pPr algn="ctr" defTabSz="456926">
                <a:defRPr/>
              </a:pPr>
              <a:r>
                <a:rPr lang="en-US" sz="1200" kern="0">
                  <a:solidFill>
                    <a:prstClr val="black"/>
                  </a:solidFill>
                  <a:latin typeface="Noto Sans SemBd" panose="020B0702040504020204" pitchFamily="34"/>
                  <a:ea typeface="Noto Sans SemBd" panose="020B0702040504020204" pitchFamily="34"/>
                  <a:cs typeface="Noto Sans SemBd" panose="020B0702040504020204" pitchFamily="34"/>
                </a:rPr>
                <a:t>Map to Business Requirements</a:t>
              </a:r>
            </a:p>
          </p:txBody>
        </p:sp>
        <p:pic>
          <p:nvPicPr>
            <p:cNvPr id="133" name="Graphic 132" descr="Completed">
              <a:extLst>
                <a:ext uri="{FF2B5EF4-FFF2-40B4-BE49-F238E27FC236}">
                  <a16:creationId xmlns:a16="http://schemas.microsoft.com/office/drawing/2014/main" id="{F8CB8349-9694-4F33-A967-6677B33D41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572" y="499303"/>
              <a:ext cx="460999" cy="460999"/>
            </a:xfrm>
            <a:prstGeom prst="rect">
              <a:avLst/>
            </a:prstGeom>
          </p:spPr>
        </p:pic>
      </p:grpSp>
      <p:sp>
        <p:nvSpPr>
          <p:cNvPr id="99" name="Rectangle 98">
            <a:extLst>
              <a:ext uri="{FF2B5EF4-FFF2-40B4-BE49-F238E27FC236}">
                <a16:creationId xmlns:a16="http://schemas.microsoft.com/office/drawing/2014/main" id="{0FED2FCE-7DBB-4074-8668-313601CD852B}"/>
              </a:ext>
            </a:extLst>
          </p:cNvPr>
          <p:cNvSpPr/>
          <p:nvPr/>
        </p:nvSpPr>
        <p:spPr>
          <a:xfrm>
            <a:off x="7746124" y="2264442"/>
            <a:ext cx="2119045" cy="345964"/>
          </a:xfrm>
          <a:prstGeom prst="rect">
            <a:avLst/>
          </a:prstGeom>
          <a:solidFill>
            <a:srgbClr val="FFC000">
              <a:lumMod val="60000"/>
              <a:lumOff val="40000"/>
            </a:srgb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Test</a:t>
            </a:r>
          </a:p>
        </p:txBody>
      </p:sp>
      <p:grpSp>
        <p:nvGrpSpPr>
          <p:cNvPr id="125" name="Group 124">
            <a:extLst>
              <a:ext uri="{FF2B5EF4-FFF2-40B4-BE49-F238E27FC236}">
                <a16:creationId xmlns:a16="http://schemas.microsoft.com/office/drawing/2014/main" id="{C37475BE-B0A3-4FB3-9978-30A828A63DDB}"/>
              </a:ext>
            </a:extLst>
          </p:cNvPr>
          <p:cNvGrpSpPr/>
          <p:nvPr/>
        </p:nvGrpSpPr>
        <p:grpSpPr>
          <a:xfrm>
            <a:off x="2306312" y="3233822"/>
            <a:ext cx="287211" cy="434438"/>
            <a:chOff x="465640" y="3328012"/>
            <a:chExt cx="287361" cy="434664"/>
          </a:xfrm>
        </p:grpSpPr>
        <p:sp>
          <p:nvSpPr>
            <p:cNvPr id="126" name="Rectangle 125">
              <a:extLst>
                <a:ext uri="{FF2B5EF4-FFF2-40B4-BE49-F238E27FC236}">
                  <a16:creationId xmlns:a16="http://schemas.microsoft.com/office/drawing/2014/main" id="{7BED30E3-BCE6-4E85-A72E-7CE115B54F44}"/>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28" name="Rectangle 127">
              <a:extLst>
                <a:ext uri="{FF2B5EF4-FFF2-40B4-BE49-F238E27FC236}">
                  <a16:creationId xmlns:a16="http://schemas.microsoft.com/office/drawing/2014/main" id="{2228C111-AB3B-4522-BDDB-0AD910F97DA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grpSp>
      <p:pic>
        <p:nvPicPr>
          <p:cNvPr id="155" name="Graphic 154" descr="Box">
            <a:extLst>
              <a:ext uri="{FF2B5EF4-FFF2-40B4-BE49-F238E27FC236}">
                <a16:creationId xmlns:a16="http://schemas.microsoft.com/office/drawing/2014/main" id="{BE289575-45A0-4B70-8244-DA0BD07F57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70381" y="3684980"/>
            <a:ext cx="399113" cy="399113"/>
          </a:xfrm>
          <a:prstGeom prst="rect">
            <a:avLst/>
          </a:prstGeom>
        </p:spPr>
      </p:pic>
      <p:sp>
        <p:nvSpPr>
          <p:cNvPr id="135" name="Rectangle 134">
            <a:extLst>
              <a:ext uri="{FF2B5EF4-FFF2-40B4-BE49-F238E27FC236}">
                <a16:creationId xmlns:a16="http://schemas.microsoft.com/office/drawing/2014/main" id="{099F2075-44D0-42C1-8CAB-5FE9ED064B6D}"/>
              </a:ext>
            </a:extLst>
          </p:cNvPr>
          <p:cNvSpPr/>
          <p:nvPr/>
        </p:nvSpPr>
        <p:spPr>
          <a:xfrm>
            <a:off x="7746124" y="2777426"/>
            <a:ext cx="2119045" cy="345964"/>
          </a:xfrm>
          <a:prstGeom prst="rect">
            <a:avLst/>
          </a:prstGeom>
          <a:solidFill>
            <a:schemeClr val="accent1">
              <a:lumMod val="40000"/>
              <a:lumOff val="60000"/>
            </a:scheme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Development</a:t>
            </a:r>
          </a:p>
        </p:txBody>
      </p:sp>
      <p:cxnSp>
        <p:nvCxnSpPr>
          <p:cNvPr id="10" name="Straight Arrow Connector 9">
            <a:extLst>
              <a:ext uri="{FF2B5EF4-FFF2-40B4-BE49-F238E27FC236}">
                <a16:creationId xmlns:a16="http://schemas.microsoft.com/office/drawing/2014/main" id="{F4DE5CAF-5800-4AFD-B761-FBF1BF39C52C}"/>
              </a:ext>
            </a:extLst>
          </p:cNvPr>
          <p:cNvCxnSpPr>
            <a:stCxn id="135" idx="0"/>
            <a:endCxn id="99" idx="2"/>
          </p:cNvCxnSpPr>
          <p:nvPr/>
        </p:nvCxnSpPr>
        <p:spPr>
          <a:xfrm flipV="1">
            <a:off x="8805646" y="2610407"/>
            <a:ext cx="0" cy="167018"/>
          </a:xfrm>
          <a:prstGeom prst="straightConnector1">
            <a:avLst/>
          </a:prstGeom>
          <a:noFill/>
          <a:ln w="19050" cap="flat" cmpd="sng" algn="ctr">
            <a:solidFill>
              <a:schemeClr val="tx1"/>
            </a:solidFill>
            <a:prstDash val="solid"/>
            <a:miter lim="800000"/>
            <a:tailEnd type="triangle"/>
          </a:ln>
          <a:effectLst/>
        </p:spPr>
      </p:cxnSp>
      <p:sp>
        <p:nvSpPr>
          <p:cNvPr id="189" name="Arc 188">
            <a:extLst>
              <a:ext uri="{FF2B5EF4-FFF2-40B4-BE49-F238E27FC236}">
                <a16:creationId xmlns:a16="http://schemas.microsoft.com/office/drawing/2014/main" id="{B54FA6A4-3423-4AC4-91DE-33D896FD5FD8}"/>
              </a:ext>
            </a:extLst>
          </p:cNvPr>
          <p:cNvSpPr/>
          <p:nvPr/>
        </p:nvSpPr>
        <p:spPr>
          <a:xfrm>
            <a:off x="8687421" y="3898232"/>
            <a:ext cx="234328" cy="206614"/>
          </a:xfrm>
          <a:prstGeom prst="arc">
            <a:avLst>
              <a:gd name="adj1" fmla="val 16200000"/>
              <a:gd name="adj2" fmla="val 5569477"/>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063"/>
            <a:endParaRPr lang="en-US" sz="1798">
              <a:solidFill>
                <a:srgbClr val="000000"/>
              </a:solidFill>
              <a:latin typeface="Arial"/>
            </a:endParaRPr>
          </a:p>
        </p:txBody>
      </p:sp>
      <p:cxnSp>
        <p:nvCxnSpPr>
          <p:cNvPr id="15" name="Straight Connector 14">
            <a:extLst>
              <a:ext uri="{FF2B5EF4-FFF2-40B4-BE49-F238E27FC236}">
                <a16:creationId xmlns:a16="http://schemas.microsoft.com/office/drawing/2014/main" id="{5BA78701-EAD7-40B2-B1A7-E43087796237}"/>
              </a:ext>
            </a:extLst>
          </p:cNvPr>
          <p:cNvCxnSpPr>
            <a:cxnSpLocks/>
            <a:stCxn id="173" idx="0"/>
            <a:endCxn id="189" idx="2"/>
          </p:cNvCxnSpPr>
          <p:nvPr/>
        </p:nvCxnSpPr>
        <p:spPr>
          <a:xfrm flipV="1">
            <a:off x="8796149" y="4104749"/>
            <a:ext cx="3343" cy="172924"/>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E45939F-C4BE-44A2-BA83-0C897169B4F6}"/>
              </a:ext>
            </a:extLst>
          </p:cNvPr>
          <p:cNvCxnSpPr>
            <a:cxnSpLocks/>
            <a:stCxn id="189" idx="0"/>
            <a:endCxn id="135" idx="2"/>
          </p:cNvCxnSpPr>
          <p:nvPr/>
        </p:nvCxnSpPr>
        <p:spPr>
          <a:xfrm flipV="1">
            <a:off x="8804584" y="3123390"/>
            <a:ext cx="1062" cy="774842"/>
          </a:xfrm>
          <a:prstGeom prst="straightConnector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1" name="TextBox 190">
            <a:extLst>
              <a:ext uri="{FF2B5EF4-FFF2-40B4-BE49-F238E27FC236}">
                <a16:creationId xmlns:a16="http://schemas.microsoft.com/office/drawing/2014/main" id="{DCCB3A20-43E1-47CA-BD12-240F5394E918}"/>
              </a:ext>
            </a:extLst>
          </p:cNvPr>
          <p:cNvSpPr txBox="1"/>
          <p:nvPr/>
        </p:nvSpPr>
        <p:spPr>
          <a:xfrm>
            <a:off x="10005345" y="2348950"/>
            <a:ext cx="1481226" cy="830565"/>
          </a:xfrm>
          <a:prstGeom prst="rect">
            <a:avLst/>
          </a:prstGeom>
          <a:noFill/>
        </p:spPr>
        <p:txBody>
          <a:bodyPr wrap="square" rtlCol="0">
            <a:spAutoFit/>
          </a:bodyPr>
          <a:lstStyle/>
          <a:p>
            <a:pPr algn="ctr" defTabSz="456926"/>
            <a:r>
              <a:rPr lang="en-US" sz="1200">
                <a:solidFill>
                  <a:prstClr val="black"/>
                </a:solidFill>
                <a:latin typeface="Calibri" panose="020F0502020204030204"/>
              </a:rPr>
              <a:t>Test Sets and Test Data are Configured and Managed in Orchestrator</a:t>
            </a:r>
          </a:p>
        </p:txBody>
      </p:sp>
      <p:sp>
        <p:nvSpPr>
          <p:cNvPr id="200" name="TextBox 199">
            <a:extLst>
              <a:ext uri="{FF2B5EF4-FFF2-40B4-BE49-F238E27FC236}">
                <a16:creationId xmlns:a16="http://schemas.microsoft.com/office/drawing/2014/main" id="{662EC680-5D99-4647-9A7E-0F2890F77BC0}"/>
              </a:ext>
            </a:extLst>
          </p:cNvPr>
          <p:cNvSpPr txBox="1"/>
          <p:nvPr/>
        </p:nvSpPr>
        <p:spPr>
          <a:xfrm>
            <a:off x="9203897" y="3563459"/>
            <a:ext cx="1103944" cy="576781"/>
          </a:xfrm>
          <a:prstGeom prst="rect">
            <a:avLst/>
          </a:prstGeom>
          <a:noFill/>
        </p:spPr>
        <p:txBody>
          <a:bodyPr wrap="square" rtlCol="0">
            <a:spAutoFit/>
          </a:bodyPr>
          <a:lstStyle/>
          <a:p>
            <a:pPr algn="ctr" defTabSz="456926"/>
            <a:r>
              <a:rPr lang="en-US" sz="1050">
                <a:solidFill>
                  <a:prstClr val="black"/>
                </a:solidFill>
                <a:latin typeface="Calibri" panose="020F0502020204030204"/>
              </a:rPr>
              <a:t>Testing workflows are deployed</a:t>
            </a:r>
          </a:p>
        </p:txBody>
      </p:sp>
      <p:sp>
        <p:nvSpPr>
          <p:cNvPr id="85" name="Title 3">
            <a:extLst>
              <a:ext uri="{FF2B5EF4-FFF2-40B4-BE49-F238E27FC236}">
                <a16:creationId xmlns:a16="http://schemas.microsoft.com/office/drawing/2014/main" id="{1B16E548-F9EC-4D9D-80E5-5C7DD500126C}"/>
              </a:ext>
            </a:extLst>
          </p:cNvPr>
          <p:cNvSpPr>
            <a:spLocks noGrp="1"/>
          </p:cNvSpPr>
          <p:nvPr>
            <p:ph type="title"/>
          </p:nvPr>
        </p:nvSpPr>
        <p:spPr>
          <a:xfrm>
            <a:off x="368434" y="334179"/>
            <a:ext cx="9135071" cy="689669"/>
          </a:xfrm>
        </p:spPr>
        <p:txBody>
          <a:bodyPr/>
          <a:lstStyle/>
          <a:p>
            <a:r>
              <a:rPr lang="en-US"/>
              <a:t>Best Practices Approach to RPA Testing</a:t>
            </a:r>
          </a:p>
        </p:txBody>
      </p:sp>
      <p:grpSp>
        <p:nvGrpSpPr>
          <p:cNvPr id="108" name="Group 107">
            <a:extLst>
              <a:ext uri="{FF2B5EF4-FFF2-40B4-BE49-F238E27FC236}">
                <a16:creationId xmlns:a16="http://schemas.microsoft.com/office/drawing/2014/main" id="{DB1BC706-D2C2-498E-8785-C356E5E91623}"/>
              </a:ext>
            </a:extLst>
          </p:cNvPr>
          <p:cNvGrpSpPr/>
          <p:nvPr/>
        </p:nvGrpSpPr>
        <p:grpSpPr>
          <a:xfrm>
            <a:off x="2306314" y="4289126"/>
            <a:ext cx="1865253" cy="1072248"/>
            <a:chOff x="465640" y="2689870"/>
            <a:chExt cx="1866225" cy="1072806"/>
          </a:xfrm>
        </p:grpSpPr>
        <p:sp>
          <p:nvSpPr>
            <p:cNvPr id="109" name="Rectangle 108">
              <a:extLst>
                <a:ext uri="{FF2B5EF4-FFF2-40B4-BE49-F238E27FC236}">
                  <a16:creationId xmlns:a16="http://schemas.microsoft.com/office/drawing/2014/main" id="{32463C2E-35AC-4120-8701-BFF28EE455A8}"/>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10" name="Rectangle 109">
              <a:extLst>
                <a:ext uri="{FF2B5EF4-FFF2-40B4-BE49-F238E27FC236}">
                  <a16:creationId xmlns:a16="http://schemas.microsoft.com/office/drawing/2014/main" id="{1A038FAE-77BF-4D1E-93DD-C09B526B4B91}"/>
                </a:ext>
              </a:extLst>
            </p:cNvPr>
            <p:cNvSpPr/>
            <p:nvPr/>
          </p:nvSpPr>
          <p:spPr bwMode="gray">
            <a:xfrm>
              <a:off x="2172998" y="2689870"/>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11" name="Rectangle 110">
              <a:extLst>
                <a:ext uri="{FF2B5EF4-FFF2-40B4-BE49-F238E27FC236}">
                  <a16:creationId xmlns:a16="http://schemas.microsoft.com/office/drawing/2014/main" id="{5DCA5FF8-8AFE-40CF-8342-2ED47E285AE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grpSp>
      <p:cxnSp>
        <p:nvCxnSpPr>
          <p:cNvPr id="31" name="Straight Arrow Connector 30">
            <a:extLst>
              <a:ext uri="{FF2B5EF4-FFF2-40B4-BE49-F238E27FC236}">
                <a16:creationId xmlns:a16="http://schemas.microsoft.com/office/drawing/2014/main" id="{F329C588-A0A5-4E06-BBBA-7A07B09E1079}"/>
              </a:ext>
            </a:extLst>
          </p:cNvPr>
          <p:cNvCxnSpPr>
            <a:cxnSpLocks/>
            <a:stCxn id="117" idx="0"/>
            <a:endCxn id="134" idx="2"/>
          </p:cNvCxnSpPr>
          <p:nvPr/>
        </p:nvCxnSpPr>
        <p:spPr>
          <a:xfrm flipV="1">
            <a:off x="3271536" y="3607642"/>
            <a:ext cx="210" cy="488415"/>
          </a:xfrm>
          <a:prstGeom prst="straightConnector1">
            <a:avLst/>
          </a:prstGeom>
          <a:ln w="19050" cap="flat" cmpd="sng" algn="ctr">
            <a:solidFill>
              <a:schemeClr val="tx1"/>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446EEFAB-E83C-4EA3-A3EE-04A4DB1A9600}"/>
              </a:ext>
            </a:extLst>
          </p:cNvPr>
          <p:cNvGrpSpPr/>
          <p:nvPr/>
        </p:nvGrpSpPr>
        <p:grpSpPr>
          <a:xfrm>
            <a:off x="1710894" y="4096059"/>
            <a:ext cx="3121287" cy="1528987"/>
            <a:chOff x="4237782" y="4945350"/>
            <a:chExt cx="3122913" cy="1529783"/>
          </a:xfrm>
        </p:grpSpPr>
        <p:sp>
          <p:nvSpPr>
            <p:cNvPr id="117" name="Rectangle 116">
              <a:extLst>
                <a:ext uri="{FF2B5EF4-FFF2-40B4-BE49-F238E27FC236}">
                  <a16:creationId xmlns:a16="http://schemas.microsoft.com/office/drawing/2014/main" id="{E8049DEF-CBEE-455C-9E98-20375B3C11A5}"/>
                </a:ext>
              </a:extLst>
            </p:cNvPr>
            <p:cNvSpPr/>
            <p:nvPr/>
          </p:nvSpPr>
          <p:spPr bwMode="gray">
            <a:xfrm>
              <a:off x="4237782" y="4945350"/>
              <a:ext cx="3122913" cy="1529783"/>
            </a:xfrm>
            <a:prstGeom prst="rect">
              <a:avLst/>
            </a:prstGeom>
            <a:ln/>
          </p:spPr>
          <p:style>
            <a:lnRef idx="2">
              <a:schemeClr val="dk1"/>
            </a:lnRef>
            <a:fillRef idx="1">
              <a:schemeClr val="lt1"/>
            </a:fillRef>
            <a:effectRef idx="0">
              <a:schemeClr val="dk1"/>
            </a:effectRef>
            <a:fontRef idx="minor">
              <a:schemeClr val="dk1"/>
            </a:fontRef>
          </p:style>
          <p:txBody>
            <a:bodyPr lIns="0" tIns="91392" rIns="0" bIns="0" rtlCol="0" anchor="t" anchorCtr="0"/>
            <a:lstStyle/>
            <a:p>
              <a:pPr algn="ctr" defTabSz="457063">
                <a:spcBef>
                  <a:spcPts val="600"/>
                </a:spcBef>
              </a:pPr>
              <a:r>
                <a:rPr lang="en-US" sz="1200" b="1" kern="0">
                  <a:solidFill>
                    <a:prstClr val="black"/>
                  </a:solidFill>
                  <a:latin typeface="Noto Sans" panose="020B0502040504020204" pitchFamily="34" charset="0"/>
                  <a:ea typeface="Noto Sans" panose="020B0502040504020204" pitchFamily="34" charset="0"/>
                  <a:cs typeface="Noto Sans" panose="020B0502040504020204" pitchFamily="34" charset="0"/>
                </a:rPr>
                <a:t>ALM Integrations</a:t>
              </a:r>
            </a:p>
            <a:p>
              <a:pPr algn="ctr" defTabSz="457063">
                <a:spcBef>
                  <a:spcPts val="600"/>
                </a:spcBef>
              </a:pPr>
              <a:endParaRPr lang="en-US" sz="1400" b="1" kern="0">
                <a:solidFill>
                  <a:prstClr val="black"/>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050" name="Picture 2" descr="Connect JIRA to Zulip">
              <a:extLst>
                <a:ext uri="{FF2B5EF4-FFF2-40B4-BE49-F238E27FC236}">
                  <a16:creationId xmlns:a16="http://schemas.microsoft.com/office/drawing/2014/main" id="{3622F23D-515E-4C7A-A02D-D530257AF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6274" y="5280280"/>
              <a:ext cx="406417" cy="417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AP Solution Manager 7.2: Changing the Landscape of Process Management  Solutions">
              <a:extLst>
                <a:ext uri="{FF2B5EF4-FFF2-40B4-BE49-F238E27FC236}">
                  <a16:creationId xmlns:a16="http://schemas.microsoft.com/office/drawing/2014/main" id="{F5EA7DAA-91D5-4A69-B3C3-1552E083E34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775" t="9241" r="12574" b="11376"/>
            <a:stretch/>
          </p:blipFill>
          <p:spPr bwMode="auto">
            <a:xfrm>
              <a:off x="5642241" y="5273445"/>
              <a:ext cx="405377" cy="4310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zure DevOps Tutorial: Introduction, Pipeline, Repos, Tools You Must Know">
              <a:extLst>
                <a:ext uri="{FF2B5EF4-FFF2-40B4-BE49-F238E27FC236}">
                  <a16:creationId xmlns:a16="http://schemas.microsoft.com/office/drawing/2014/main" id="{4389E8A4-1AAA-4FC4-ABA1-739B3BC21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353" y="5853493"/>
              <a:ext cx="2209187" cy="5235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picture containing graphical user interface&#10;&#10;Description automatically generated">
              <a:extLst>
                <a:ext uri="{FF2B5EF4-FFF2-40B4-BE49-F238E27FC236}">
                  <a16:creationId xmlns:a16="http://schemas.microsoft.com/office/drawing/2014/main" id="{0506A05C-31C0-4BF1-A723-A212BBB1A4B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51" b="89888" l="3347" r="89819">
                          <a14:foregroundMark x1="5021" y1="59551" x2="9902" y2="61798"/>
                          <a14:foregroundMark x1="3347" y1="22472" x2="9902" y2="15169"/>
                        </a14:backgroundRemoval>
                      </a14:imgEffect>
                    </a14:imgLayer>
                  </a14:imgProps>
                </a:ext>
              </a:extLst>
            </a:blip>
            <a:srcRect r="79327" b="19815"/>
            <a:stretch/>
          </p:blipFill>
          <p:spPr>
            <a:xfrm>
              <a:off x="4451465" y="5845625"/>
              <a:ext cx="496533" cy="478119"/>
            </a:xfrm>
            <a:prstGeom prst="rect">
              <a:avLst/>
            </a:prstGeom>
          </p:spPr>
        </p:pic>
        <p:pic>
          <p:nvPicPr>
            <p:cNvPr id="5122" name="Picture 2" descr="Servicenow, logo Free Icon of Vector Logo">
              <a:extLst>
                <a:ext uri="{FF2B5EF4-FFF2-40B4-BE49-F238E27FC236}">
                  <a16:creationId xmlns:a16="http://schemas.microsoft.com/office/drawing/2014/main" id="{66E977B7-8572-45C4-8E95-ACFD19C7D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87167" y="5280280"/>
              <a:ext cx="428424" cy="428424"/>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 Placeholder 5">
            <a:extLst>
              <a:ext uri="{FF2B5EF4-FFF2-40B4-BE49-F238E27FC236}">
                <a16:creationId xmlns:a16="http://schemas.microsoft.com/office/drawing/2014/main" id="{54913A63-AEA5-477B-8D91-C0F0C8AB96E2}"/>
              </a:ext>
            </a:extLst>
          </p:cNvPr>
          <p:cNvSpPr txBox="1">
            <a:spLocks/>
          </p:cNvSpPr>
          <p:nvPr/>
        </p:nvSpPr>
        <p:spPr>
          <a:xfrm>
            <a:off x="288007" y="681454"/>
            <a:ext cx="9215499" cy="489481"/>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8" i="1" dirty="0">
                <a:solidFill>
                  <a:srgbClr val="000000"/>
                </a:solidFill>
              </a:rPr>
              <a:t>Do the work now to reduce Large Maintenance efforts in the future!</a:t>
            </a:r>
          </a:p>
        </p:txBody>
      </p:sp>
      <p:sp>
        <p:nvSpPr>
          <p:cNvPr id="92" name="TextBox 91">
            <a:extLst>
              <a:ext uri="{FF2B5EF4-FFF2-40B4-BE49-F238E27FC236}">
                <a16:creationId xmlns:a16="http://schemas.microsoft.com/office/drawing/2014/main" id="{66BF9F9B-83FC-43B6-9119-99ACC211887A}"/>
              </a:ext>
            </a:extLst>
          </p:cNvPr>
          <p:cNvSpPr txBox="1"/>
          <p:nvPr/>
        </p:nvSpPr>
        <p:spPr>
          <a:xfrm>
            <a:off x="1663726" y="5678875"/>
            <a:ext cx="3255968" cy="645995"/>
          </a:xfrm>
          <a:prstGeom prst="rect">
            <a:avLst/>
          </a:prstGeom>
          <a:noFill/>
        </p:spPr>
        <p:txBody>
          <a:bodyPr wrap="square" rtlCol="0">
            <a:spAutoFit/>
          </a:bodyPr>
          <a:lstStyle/>
          <a:p>
            <a:pPr algn="ctr" defTabSz="456926"/>
            <a:r>
              <a:rPr lang="en-US" sz="1200" b="1">
                <a:solidFill>
                  <a:prstClr val="black"/>
                </a:solidFill>
                <a:latin typeface="Calibri" panose="020F0502020204030204"/>
              </a:rPr>
              <a:t>Business Users define Business Requirements</a:t>
            </a:r>
          </a:p>
          <a:p>
            <a:pPr algn="ctr" defTabSz="456926"/>
            <a:r>
              <a:rPr lang="en-US" sz="1200">
                <a:solidFill>
                  <a:prstClr val="black"/>
                </a:solidFill>
                <a:latin typeface="Calibri" panose="020F0502020204030204"/>
              </a:rPr>
              <a:t>What is a successful RPA workflow? </a:t>
            </a:r>
          </a:p>
          <a:p>
            <a:pPr algn="ctr" defTabSz="456926"/>
            <a:r>
              <a:rPr lang="en-US" sz="1200">
                <a:solidFill>
                  <a:prstClr val="black"/>
                </a:solidFill>
                <a:latin typeface="Calibri" panose="020F0502020204030204"/>
              </a:rPr>
              <a:t>(Speed, success rate, exception handling, etc.)</a:t>
            </a:r>
          </a:p>
        </p:txBody>
      </p:sp>
      <p:sp>
        <p:nvSpPr>
          <p:cNvPr id="113" name="Rectangle 112">
            <a:extLst>
              <a:ext uri="{FF2B5EF4-FFF2-40B4-BE49-F238E27FC236}">
                <a16:creationId xmlns:a16="http://schemas.microsoft.com/office/drawing/2014/main" id="{7C4237E1-9392-4615-AC8D-058A9654E1F9}"/>
              </a:ext>
            </a:extLst>
          </p:cNvPr>
          <p:cNvSpPr/>
          <p:nvPr/>
        </p:nvSpPr>
        <p:spPr>
          <a:xfrm>
            <a:off x="2135102" y="1572094"/>
            <a:ext cx="2272868" cy="564315"/>
          </a:xfrm>
          <a:prstGeom prst="rect">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063"/>
            <a:endParaRPr lang="en-US" sz="1400">
              <a:solidFill>
                <a:srgbClr val="FFFFFF"/>
              </a:solidFill>
              <a:latin typeface="Arial"/>
              <a:cs typeface="Poppins ExtraBold" panose="00000900000000000000" pitchFamily="2" charset="0"/>
            </a:endParaRPr>
          </a:p>
        </p:txBody>
      </p:sp>
      <p:cxnSp>
        <p:nvCxnSpPr>
          <p:cNvPr id="115" name="Straight Arrow Connector 114">
            <a:extLst>
              <a:ext uri="{FF2B5EF4-FFF2-40B4-BE49-F238E27FC236}">
                <a16:creationId xmlns:a16="http://schemas.microsoft.com/office/drawing/2014/main" id="{0D4D6F53-D98D-45B3-84F3-58F36582C8F2}"/>
              </a:ext>
            </a:extLst>
          </p:cNvPr>
          <p:cNvCxnSpPr>
            <a:cxnSpLocks/>
            <a:stCxn id="134" idx="0"/>
            <a:endCxn id="113" idx="2"/>
          </p:cNvCxnSpPr>
          <p:nvPr/>
        </p:nvCxnSpPr>
        <p:spPr>
          <a:xfrm flipH="1" flipV="1">
            <a:off x="3271538" y="2136408"/>
            <a:ext cx="211" cy="397023"/>
          </a:xfrm>
          <a:prstGeom prst="straightConnector1">
            <a:avLst/>
          </a:prstGeom>
          <a:ln w="19050" cap="flat" cmpd="sng" algn="ctr">
            <a:solidFill>
              <a:schemeClr val="tx1"/>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5FB860C6-E1D6-4614-BF2B-64C0ADB0CA41}"/>
              </a:ext>
            </a:extLst>
          </p:cNvPr>
          <p:cNvSpPr txBox="1"/>
          <p:nvPr/>
        </p:nvSpPr>
        <p:spPr>
          <a:xfrm>
            <a:off x="1221240" y="1621569"/>
            <a:ext cx="999928" cy="461425"/>
          </a:xfrm>
          <a:prstGeom prst="rect">
            <a:avLst/>
          </a:prstGeom>
          <a:noFill/>
        </p:spPr>
        <p:txBody>
          <a:bodyPr wrap="square" rtlCol="0">
            <a:spAutoFit/>
          </a:bodyPr>
          <a:lstStyle/>
          <a:p>
            <a:pPr algn="ctr" defTabSz="456926"/>
            <a:r>
              <a:rPr lang="en-US" sz="1200">
                <a:solidFill>
                  <a:prstClr val="black"/>
                </a:solidFill>
                <a:latin typeface="Calibri" panose="020F0502020204030204"/>
              </a:rPr>
              <a:t>Document</a:t>
            </a:r>
          </a:p>
          <a:p>
            <a:pPr algn="ctr" defTabSz="456926"/>
            <a:r>
              <a:rPr lang="en-US" sz="1200">
                <a:solidFill>
                  <a:prstClr val="black"/>
                </a:solidFill>
                <a:latin typeface="Calibri" panose="020F0502020204030204"/>
              </a:rPr>
              <a:t>Test Cases</a:t>
            </a:r>
          </a:p>
        </p:txBody>
      </p:sp>
      <p:pic>
        <p:nvPicPr>
          <p:cNvPr id="7" name="Picture 6" descr="Icon&#10;&#10;Description automatically generated">
            <a:extLst>
              <a:ext uri="{FF2B5EF4-FFF2-40B4-BE49-F238E27FC236}">
                <a16:creationId xmlns:a16="http://schemas.microsoft.com/office/drawing/2014/main" id="{F516A2E3-591D-478A-BC78-3E9374E6710C}"/>
              </a:ext>
            </a:extLst>
          </p:cNvPr>
          <p:cNvPicPr>
            <a:picLocks noChangeAspect="1"/>
          </p:cNvPicPr>
          <p:nvPr/>
        </p:nvPicPr>
        <p:blipFill>
          <a:blip r:embed="rId14"/>
          <a:stretch>
            <a:fillRect/>
          </a:stretch>
        </p:blipFill>
        <p:spPr>
          <a:xfrm>
            <a:off x="1097422" y="1699961"/>
            <a:ext cx="304642" cy="304642"/>
          </a:xfrm>
          <a:prstGeom prst="rect">
            <a:avLst/>
          </a:prstGeom>
        </p:spPr>
      </p:pic>
      <p:pic>
        <p:nvPicPr>
          <p:cNvPr id="9" name="Picture 8">
            <a:extLst>
              <a:ext uri="{FF2B5EF4-FFF2-40B4-BE49-F238E27FC236}">
                <a16:creationId xmlns:a16="http://schemas.microsoft.com/office/drawing/2014/main" id="{051CF578-56C8-4DCC-8A8F-854DF5993643}"/>
              </a:ext>
            </a:extLst>
          </p:cNvPr>
          <p:cNvPicPr>
            <a:picLocks noChangeAspect="1"/>
          </p:cNvPicPr>
          <p:nvPr/>
        </p:nvPicPr>
        <p:blipFill>
          <a:blip r:embed="rId15">
            <a:duotone>
              <a:schemeClr val="accent3">
                <a:shade val="45000"/>
                <a:satMod val="135000"/>
              </a:schemeClr>
              <a:prstClr val="white"/>
            </a:duotone>
          </a:blip>
          <a:stretch>
            <a:fillRect/>
          </a:stretch>
        </p:blipFill>
        <p:spPr>
          <a:xfrm>
            <a:off x="5764558" y="1621569"/>
            <a:ext cx="523603" cy="456962"/>
          </a:xfrm>
          <a:prstGeom prst="rect">
            <a:avLst/>
          </a:prstGeom>
        </p:spPr>
      </p:pic>
      <p:pic>
        <p:nvPicPr>
          <p:cNvPr id="12" name="Picture 11" descr="Icon&#10;&#10;Description automatically generated">
            <a:extLst>
              <a:ext uri="{FF2B5EF4-FFF2-40B4-BE49-F238E27FC236}">
                <a16:creationId xmlns:a16="http://schemas.microsoft.com/office/drawing/2014/main" id="{7E9A6881-0AAC-4909-8006-DE61D3D2AB3F}"/>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563145" y="1999178"/>
            <a:ext cx="365630" cy="365630"/>
          </a:xfrm>
          <a:prstGeom prst="rect">
            <a:avLst/>
          </a:prstGeom>
        </p:spPr>
      </p:pic>
      <p:sp>
        <p:nvSpPr>
          <p:cNvPr id="66" name="TextBox 65">
            <a:extLst>
              <a:ext uri="{FF2B5EF4-FFF2-40B4-BE49-F238E27FC236}">
                <a16:creationId xmlns:a16="http://schemas.microsoft.com/office/drawing/2014/main" id="{C26A049A-F74C-4DEC-B9FB-C9C711313118}"/>
              </a:ext>
            </a:extLst>
          </p:cNvPr>
          <p:cNvSpPr txBox="1"/>
          <p:nvPr/>
        </p:nvSpPr>
        <p:spPr>
          <a:xfrm>
            <a:off x="5508746" y="2052985"/>
            <a:ext cx="999928" cy="461425"/>
          </a:xfrm>
          <a:prstGeom prst="rect">
            <a:avLst/>
          </a:prstGeom>
          <a:noFill/>
        </p:spPr>
        <p:txBody>
          <a:bodyPr wrap="square" rtlCol="0">
            <a:spAutoFit/>
          </a:bodyPr>
          <a:lstStyle/>
          <a:p>
            <a:pPr algn="ctr" defTabSz="456926"/>
            <a:r>
              <a:rPr lang="en-US" sz="1200" b="1">
                <a:solidFill>
                  <a:prstClr val="black"/>
                </a:solidFill>
                <a:latin typeface="Calibri" panose="020F0502020204030204"/>
              </a:rPr>
              <a:t>Skeleton</a:t>
            </a:r>
          </a:p>
          <a:p>
            <a:pPr algn="ctr" defTabSz="456926"/>
            <a:r>
              <a:rPr lang="en-US" sz="1200" b="1">
                <a:solidFill>
                  <a:prstClr val="black"/>
                </a:solidFill>
                <a:latin typeface="Calibri" panose="020F0502020204030204"/>
              </a:rPr>
              <a:t>.xaml File</a:t>
            </a:r>
          </a:p>
        </p:txBody>
      </p:sp>
      <p:cxnSp>
        <p:nvCxnSpPr>
          <p:cNvPr id="4" name="Straight Arrow Connector 3">
            <a:extLst>
              <a:ext uri="{FF2B5EF4-FFF2-40B4-BE49-F238E27FC236}">
                <a16:creationId xmlns:a16="http://schemas.microsoft.com/office/drawing/2014/main" id="{18021308-6122-492B-94E1-64FC358CB139}"/>
              </a:ext>
            </a:extLst>
          </p:cNvPr>
          <p:cNvCxnSpPr>
            <a:stCxn id="113" idx="3"/>
            <a:endCxn id="9" idx="1"/>
          </p:cNvCxnSpPr>
          <p:nvPr/>
        </p:nvCxnSpPr>
        <p:spPr>
          <a:xfrm flipV="1">
            <a:off x="4407971" y="1850049"/>
            <a:ext cx="1356588" cy="4203"/>
          </a:xfrm>
          <a:prstGeom prst="straightConnector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07766EC1-116D-469C-ACB1-5345BEC893F6}"/>
              </a:ext>
            </a:extLst>
          </p:cNvPr>
          <p:cNvSpPr txBox="1"/>
          <p:nvPr/>
        </p:nvSpPr>
        <p:spPr>
          <a:xfrm>
            <a:off x="5820786" y="4799500"/>
            <a:ext cx="1096106" cy="415282"/>
          </a:xfrm>
          <a:prstGeom prst="rect">
            <a:avLst/>
          </a:prstGeom>
          <a:noFill/>
        </p:spPr>
        <p:txBody>
          <a:bodyPr wrap="square" rtlCol="0" anchor="ctr">
            <a:spAutoFit/>
          </a:bodyPr>
          <a:lstStyle/>
          <a:p>
            <a:pPr algn="ctr" defTabSz="456926"/>
            <a:r>
              <a:rPr lang="en-US" sz="1050">
                <a:solidFill>
                  <a:prstClr val="black"/>
                </a:solidFill>
                <a:latin typeface="Calibri" panose="020F0502020204030204"/>
              </a:rPr>
              <a:t>Link Test Cases </a:t>
            </a:r>
          </a:p>
          <a:p>
            <a:pPr algn="ctr" defTabSz="456926"/>
            <a:r>
              <a:rPr lang="en-US" sz="1050">
                <a:solidFill>
                  <a:prstClr val="black"/>
                </a:solidFill>
                <a:latin typeface="Calibri" panose="020F0502020204030204"/>
              </a:rPr>
              <a:t>to Test Manager</a:t>
            </a:r>
          </a:p>
        </p:txBody>
      </p:sp>
      <p:grpSp>
        <p:nvGrpSpPr>
          <p:cNvPr id="32" name="Group 31">
            <a:extLst>
              <a:ext uri="{FF2B5EF4-FFF2-40B4-BE49-F238E27FC236}">
                <a16:creationId xmlns:a16="http://schemas.microsoft.com/office/drawing/2014/main" id="{069BEF6B-725A-4D2B-B8D1-900BA24EB47D}"/>
              </a:ext>
            </a:extLst>
          </p:cNvPr>
          <p:cNvGrpSpPr/>
          <p:nvPr/>
        </p:nvGrpSpPr>
        <p:grpSpPr>
          <a:xfrm>
            <a:off x="7411939" y="4277672"/>
            <a:ext cx="2899520" cy="1582786"/>
            <a:chOff x="7221173" y="4160130"/>
            <a:chExt cx="2901030" cy="1583610"/>
          </a:xfrm>
        </p:grpSpPr>
        <p:sp>
          <p:nvSpPr>
            <p:cNvPr id="136" name="TextBox 135">
              <a:extLst>
                <a:ext uri="{FF2B5EF4-FFF2-40B4-BE49-F238E27FC236}">
                  <a16:creationId xmlns:a16="http://schemas.microsoft.com/office/drawing/2014/main" id="{45B85CAD-1AD4-4540-A7BB-2C2B407672AD}"/>
                </a:ext>
              </a:extLst>
            </p:cNvPr>
            <p:cNvSpPr txBox="1"/>
            <p:nvPr/>
          </p:nvSpPr>
          <p:spPr>
            <a:xfrm>
              <a:off x="9190143" y="5411982"/>
              <a:ext cx="932060" cy="261610"/>
            </a:xfrm>
            <a:prstGeom prst="rect">
              <a:avLst/>
            </a:prstGeom>
            <a:noFill/>
            <a:ln w="28575">
              <a:noFill/>
              <a:miter lim="800000"/>
              <a:headEnd/>
              <a:tailEnd/>
            </a:ln>
            <a:effectLst/>
          </p:spPr>
          <p:txBody>
            <a:bodyPr wrap="square" lIns="45696" rtlCol="0" anchor="t">
              <a:spAutoFit/>
            </a:bodyPr>
            <a:lstStyle/>
            <a:p>
              <a:pPr defTabSz="456926">
                <a:defRPr/>
              </a:pPr>
              <a:r>
                <a:rPr lang="en-US" sz="1100" kern="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73" name="Rectangle 172">
              <a:extLst>
                <a:ext uri="{FF2B5EF4-FFF2-40B4-BE49-F238E27FC236}">
                  <a16:creationId xmlns:a16="http://schemas.microsoft.com/office/drawing/2014/main" id="{FDE8C573-0823-43D4-8A36-0DB6B29D62ED}"/>
                </a:ext>
              </a:extLst>
            </p:cNvPr>
            <p:cNvSpPr/>
            <p:nvPr/>
          </p:nvSpPr>
          <p:spPr bwMode="gray">
            <a:xfrm>
              <a:off x="7221173" y="4160130"/>
              <a:ext cx="2769862" cy="118201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74" name="TextBox 173">
              <a:extLst>
                <a:ext uri="{FF2B5EF4-FFF2-40B4-BE49-F238E27FC236}">
                  <a16:creationId xmlns:a16="http://schemas.microsoft.com/office/drawing/2014/main" id="{5F758D1A-68ED-45DA-93AB-FCA49A41909D}"/>
                </a:ext>
              </a:extLst>
            </p:cNvPr>
            <p:cNvSpPr txBox="1"/>
            <p:nvPr/>
          </p:nvSpPr>
          <p:spPr>
            <a:xfrm>
              <a:off x="8355893" y="4516363"/>
              <a:ext cx="1162819"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75" name="TextBox 174">
              <a:extLst>
                <a:ext uri="{FF2B5EF4-FFF2-40B4-BE49-F238E27FC236}">
                  <a16:creationId xmlns:a16="http://schemas.microsoft.com/office/drawing/2014/main" id="{DC606540-E35A-4269-9E7D-AF3C7600195C}"/>
                </a:ext>
              </a:extLst>
            </p:cNvPr>
            <p:cNvSpPr txBox="1"/>
            <p:nvPr/>
          </p:nvSpPr>
          <p:spPr>
            <a:xfrm>
              <a:off x="8372069" y="4963715"/>
              <a:ext cx="1010533"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76" name="Group 175">
              <a:extLst>
                <a:ext uri="{FF2B5EF4-FFF2-40B4-BE49-F238E27FC236}">
                  <a16:creationId xmlns:a16="http://schemas.microsoft.com/office/drawing/2014/main" id="{87DE775C-00A9-4588-A1E3-2BD63066EB4A}"/>
                </a:ext>
              </a:extLst>
            </p:cNvPr>
            <p:cNvGrpSpPr/>
            <p:nvPr/>
          </p:nvGrpSpPr>
          <p:grpSpPr>
            <a:xfrm>
              <a:off x="8142359" y="4903280"/>
              <a:ext cx="241339" cy="263024"/>
              <a:chOff x="7202245" y="3936107"/>
              <a:chExt cx="1594957" cy="1930667"/>
            </a:xfrm>
          </p:grpSpPr>
          <p:sp>
            <p:nvSpPr>
              <p:cNvPr id="177" name="Freeform 209">
                <a:extLst>
                  <a:ext uri="{FF2B5EF4-FFF2-40B4-BE49-F238E27FC236}">
                    <a16:creationId xmlns:a16="http://schemas.microsoft.com/office/drawing/2014/main" id="{5C707FD8-6BE8-448D-BA0C-8013659FEC5E}"/>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a:solidFill>
                    <a:srgbClr val="000000"/>
                  </a:solidFill>
                  <a:latin typeface="Arial"/>
                </a:endParaRPr>
              </a:p>
            </p:txBody>
          </p:sp>
          <p:sp>
            <p:nvSpPr>
              <p:cNvPr id="178" name="Freeform: Shape 204">
                <a:extLst>
                  <a:ext uri="{FF2B5EF4-FFF2-40B4-BE49-F238E27FC236}">
                    <a16:creationId xmlns:a16="http://schemas.microsoft.com/office/drawing/2014/main" id="{573A4F8D-184B-4152-B0AA-A8787C7EEB61}"/>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a:solidFill>
                    <a:srgbClr val="000000"/>
                  </a:solidFill>
                  <a:latin typeface="Arial"/>
                </a:endParaRPr>
              </a:p>
            </p:txBody>
          </p:sp>
          <p:sp>
            <p:nvSpPr>
              <p:cNvPr id="179" name="Freeform 211">
                <a:extLst>
                  <a:ext uri="{FF2B5EF4-FFF2-40B4-BE49-F238E27FC236}">
                    <a16:creationId xmlns:a16="http://schemas.microsoft.com/office/drawing/2014/main" id="{13F0E54E-A6EF-455E-9576-A96DF2D5CC8A}"/>
                  </a:ext>
                </a:extLst>
              </p:cNvPr>
              <p:cNvSpPr/>
              <p:nvPr/>
            </p:nvSpPr>
            <p:spPr>
              <a:xfrm>
                <a:off x="7632569" y="4875030"/>
                <a:ext cx="734308" cy="735091"/>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456926">
                  <a:defRPr/>
                </a:pPr>
                <a:endParaRPr lang="en-US" sz="1798" kern="0">
                  <a:solidFill>
                    <a:srgbClr val="FFFFFF"/>
                  </a:solidFill>
                  <a:latin typeface="Calibri" panose="020F0502020204030204"/>
                </a:endParaRPr>
              </a:p>
            </p:txBody>
          </p:sp>
        </p:grpSp>
        <p:grpSp>
          <p:nvGrpSpPr>
            <p:cNvPr id="180" name="Group 179">
              <a:extLst>
                <a:ext uri="{FF2B5EF4-FFF2-40B4-BE49-F238E27FC236}">
                  <a16:creationId xmlns:a16="http://schemas.microsoft.com/office/drawing/2014/main" id="{48AF794F-DF2E-4551-A9E9-03AD2B8A4E24}"/>
                </a:ext>
              </a:extLst>
            </p:cNvPr>
            <p:cNvGrpSpPr/>
            <p:nvPr/>
          </p:nvGrpSpPr>
          <p:grpSpPr>
            <a:xfrm>
              <a:off x="8133182" y="4451933"/>
              <a:ext cx="243989" cy="265908"/>
              <a:chOff x="9568091" y="2907901"/>
              <a:chExt cx="293917" cy="355779"/>
            </a:xfrm>
          </p:grpSpPr>
          <p:sp>
            <p:nvSpPr>
              <p:cNvPr id="181" name="Freeform 213">
                <a:extLst>
                  <a:ext uri="{FF2B5EF4-FFF2-40B4-BE49-F238E27FC236}">
                    <a16:creationId xmlns:a16="http://schemas.microsoft.com/office/drawing/2014/main" id="{9F7D440C-CC81-4120-B5C9-EC7B2E381701}"/>
                  </a:ext>
                </a:extLst>
              </p:cNvPr>
              <p:cNvSpPr>
                <a:spLocks noChangeAspect="1"/>
              </p:cNvSpPr>
              <p:nvPr/>
            </p:nvSpPr>
            <p:spPr>
              <a:xfrm>
                <a:off x="9568091" y="3035080"/>
                <a:ext cx="293917"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a:solidFill>
                    <a:srgbClr val="000000"/>
                  </a:solidFill>
                  <a:latin typeface="Arial"/>
                </a:endParaRPr>
              </a:p>
            </p:txBody>
          </p:sp>
          <p:sp>
            <p:nvSpPr>
              <p:cNvPr id="182" name="Freeform: Shape 204">
                <a:extLst>
                  <a:ext uri="{FF2B5EF4-FFF2-40B4-BE49-F238E27FC236}">
                    <a16:creationId xmlns:a16="http://schemas.microsoft.com/office/drawing/2014/main" id="{80522F10-4F2F-4589-AE84-0B07DB69D769}"/>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a:solidFill>
                    <a:srgbClr val="000000"/>
                  </a:solidFill>
                  <a:latin typeface="Arial"/>
                </a:endParaRPr>
              </a:p>
            </p:txBody>
          </p:sp>
        </p:grpSp>
        <p:sp>
          <p:nvSpPr>
            <p:cNvPr id="183" name="TextBox 182">
              <a:extLst>
                <a:ext uri="{FF2B5EF4-FFF2-40B4-BE49-F238E27FC236}">
                  <a16:creationId xmlns:a16="http://schemas.microsoft.com/office/drawing/2014/main" id="{CC37D9D8-6DC2-4FE6-85BC-EDDFB0200E93}"/>
                </a:ext>
              </a:extLst>
            </p:cNvPr>
            <p:cNvSpPr txBox="1"/>
            <p:nvPr/>
          </p:nvSpPr>
          <p:spPr>
            <a:xfrm>
              <a:off x="9305500" y="4754599"/>
              <a:ext cx="622712" cy="215444"/>
            </a:xfrm>
            <a:prstGeom prst="rect">
              <a:avLst/>
            </a:prstGeom>
            <a:noFill/>
            <a:ln w="28575">
              <a:noFill/>
              <a:miter lim="800000"/>
              <a:headEnd/>
              <a:tailEnd/>
            </a:ln>
            <a:effectLst/>
          </p:spPr>
          <p:txBody>
            <a:bodyPr wrap="square" lIns="45696" rtlCol="0" anchor="t">
              <a:spAutoFit/>
            </a:bodyPr>
            <a:lstStyle/>
            <a:p>
              <a:pPr algn="r" defTabSz="456926">
                <a:defRPr/>
              </a:pPr>
              <a:r>
                <a:rPr lang="en-US" sz="800" kern="0">
                  <a:solidFill>
                    <a:prstClr val="black"/>
                  </a:solidFill>
                  <a:latin typeface="Noto Sans SemBd" panose="020B0702040504020204" pitchFamily="34"/>
                  <a:ea typeface="Noto Sans SemBd" panose="020B0702040504020204" pitchFamily="34"/>
                  <a:cs typeface="Noto Sans SemBd" panose="020B0702040504020204" pitchFamily="34"/>
                </a:rPr>
                <a:t>Unit Tests</a:t>
              </a:r>
            </a:p>
          </p:txBody>
        </p:sp>
        <p:pic>
          <p:nvPicPr>
            <p:cNvPr id="185" name="Graphic 184" descr="Users">
              <a:extLst>
                <a:ext uri="{FF2B5EF4-FFF2-40B4-BE49-F238E27FC236}">
                  <a16:creationId xmlns:a16="http://schemas.microsoft.com/office/drawing/2014/main" id="{B1FCDB9B-C736-410A-AF36-38CEC166C7A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7070" y="5352197"/>
              <a:ext cx="391543" cy="391543"/>
            </a:xfrm>
            <a:prstGeom prst="rect">
              <a:avLst/>
            </a:prstGeom>
          </p:spPr>
        </p:pic>
        <p:cxnSp>
          <p:nvCxnSpPr>
            <p:cNvPr id="186" name="Connector: Elbow 185">
              <a:extLst>
                <a:ext uri="{FF2B5EF4-FFF2-40B4-BE49-F238E27FC236}">
                  <a16:creationId xmlns:a16="http://schemas.microsoft.com/office/drawing/2014/main" id="{8B2387C0-2E27-4D05-9491-7C0DD389F2DE}"/>
                </a:ext>
              </a:extLst>
            </p:cNvPr>
            <p:cNvCxnSpPr>
              <a:cxnSpLocks/>
              <a:endCxn id="183" idx="2"/>
            </p:cNvCxnSpPr>
            <p:nvPr/>
          </p:nvCxnSpPr>
          <p:spPr>
            <a:xfrm flipV="1">
              <a:off x="9380938" y="4970043"/>
              <a:ext cx="235918" cy="133868"/>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nector: Elbow 186">
              <a:extLst>
                <a:ext uri="{FF2B5EF4-FFF2-40B4-BE49-F238E27FC236}">
                  <a16:creationId xmlns:a16="http://schemas.microsoft.com/office/drawing/2014/main" id="{DCDBA9B7-578F-4465-8F61-EC7FFB10F8F6}"/>
                </a:ext>
              </a:extLst>
            </p:cNvPr>
            <p:cNvCxnSpPr>
              <a:cxnSpLocks/>
              <a:stCxn id="183" idx="0"/>
            </p:cNvCxnSpPr>
            <p:nvPr/>
          </p:nvCxnSpPr>
          <p:spPr>
            <a:xfrm rot="16200000" flipV="1">
              <a:off x="9476415" y="4614158"/>
              <a:ext cx="122818" cy="158064"/>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nector: Elbow 187">
              <a:extLst>
                <a:ext uri="{FF2B5EF4-FFF2-40B4-BE49-F238E27FC236}">
                  <a16:creationId xmlns:a16="http://schemas.microsoft.com/office/drawing/2014/main" id="{4D73EF99-87D5-4816-A3AD-0B81986FC81F}"/>
                </a:ext>
              </a:extLst>
            </p:cNvPr>
            <p:cNvCxnSpPr>
              <a:cxnSpLocks/>
            </p:cNvCxnSpPr>
            <p:nvPr/>
          </p:nvCxnSpPr>
          <p:spPr>
            <a:xfrm>
              <a:off x="8129841" y="4631021"/>
              <a:ext cx="5698" cy="451645"/>
            </a:xfrm>
            <a:prstGeom prst="bentConnector3">
              <a:avLst>
                <a:gd name="adj1" fmla="val -308253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D5DDE042-3616-42F4-BF19-B7626D75E007}"/>
                </a:ext>
              </a:extLst>
            </p:cNvPr>
            <p:cNvPicPr>
              <a:picLocks noChangeAspect="1"/>
            </p:cNvPicPr>
            <p:nvPr/>
          </p:nvPicPr>
          <p:blipFill>
            <a:blip r:embed="rId20"/>
            <a:stretch>
              <a:fillRect/>
            </a:stretch>
          </p:blipFill>
          <p:spPr>
            <a:xfrm>
              <a:off x="7221173" y="4522933"/>
              <a:ext cx="662397" cy="743176"/>
            </a:xfrm>
            <a:prstGeom prst="rect">
              <a:avLst/>
            </a:prstGeom>
          </p:spPr>
        </p:pic>
      </p:grpSp>
      <p:cxnSp>
        <p:nvCxnSpPr>
          <p:cNvPr id="34" name="Connector: Elbow 33">
            <a:extLst>
              <a:ext uri="{FF2B5EF4-FFF2-40B4-BE49-F238E27FC236}">
                <a16:creationId xmlns:a16="http://schemas.microsoft.com/office/drawing/2014/main" id="{9C22917E-7BC3-4427-B13E-461850B6D1A9}"/>
              </a:ext>
            </a:extLst>
          </p:cNvPr>
          <p:cNvCxnSpPr>
            <a:stCxn id="66" idx="2"/>
          </p:cNvCxnSpPr>
          <p:nvPr/>
        </p:nvCxnSpPr>
        <p:spPr>
          <a:xfrm rot="16200000" flipH="1">
            <a:off x="5981949" y="2541170"/>
            <a:ext cx="1774718" cy="1721197"/>
          </a:xfrm>
          <a:prstGeom prst="bentConnector3">
            <a:avLst>
              <a:gd name="adj1" fmla="val 6602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144B89A6-BAA5-436B-874E-4495801EB328}"/>
              </a:ext>
            </a:extLst>
          </p:cNvPr>
          <p:cNvCxnSpPr>
            <a:cxnSpLocks/>
            <a:stCxn id="29" idx="1"/>
            <a:endCxn id="134" idx="3"/>
          </p:cNvCxnSpPr>
          <p:nvPr/>
        </p:nvCxnSpPr>
        <p:spPr>
          <a:xfrm rot="10800000">
            <a:off x="4322327" y="3070540"/>
            <a:ext cx="3089613" cy="1941143"/>
          </a:xfrm>
          <a:prstGeom prst="bentConnector3">
            <a:avLst>
              <a:gd name="adj1" fmla="val 50000"/>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1409C74-40EA-46A7-8CF0-A2BA74A176DC}"/>
              </a:ext>
            </a:extLst>
          </p:cNvPr>
          <p:cNvSpPr txBox="1"/>
          <p:nvPr/>
        </p:nvSpPr>
        <p:spPr>
          <a:xfrm>
            <a:off x="10143597" y="720730"/>
            <a:ext cx="1717677" cy="481016"/>
          </a:xfrm>
          <a:prstGeom prst="rect">
            <a:avLst/>
          </a:prstGeom>
          <a:noFill/>
        </p:spPr>
        <p:txBody>
          <a:bodyPr wrap="square" lIns="0" tIns="0" rIns="0" bIns="0" rtlCol="0">
            <a:noAutofit/>
          </a:bodyPr>
          <a:lstStyle/>
          <a:p>
            <a:pPr algn="ctr" defTabSz="457063"/>
            <a:r>
              <a:rPr lang="en-US" sz="1400" b="1" dirty="0">
                <a:solidFill>
                  <a:srgbClr val="FA4616"/>
                </a:solidFill>
                <a:latin typeface="Arial"/>
                <a:cs typeface="Arial"/>
              </a:rPr>
              <a:t>BUILD TIME PROCESS FLOW</a:t>
            </a:r>
          </a:p>
        </p:txBody>
      </p:sp>
      <p:pic>
        <p:nvPicPr>
          <p:cNvPr id="71" name="Picture 70" descr="Shape&#10;&#10;Description automatically generated with medium confidence">
            <a:extLst>
              <a:ext uri="{FF2B5EF4-FFF2-40B4-BE49-F238E27FC236}">
                <a16:creationId xmlns:a16="http://schemas.microsoft.com/office/drawing/2014/main" id="{8ABFC283-9EE1-4008-9F48-6DEF9487BD1B}"/>
              </a:ext>
            </a:extLst>
          </p:cNvPr>
          <p:cNvPicPr>
            <a:picLocks noChangeAspect="1"/>
          </p:cNvPicPr>
          <p:nvPr/>
        </p:nvPicPr>
        <p:blipFill>
          <a:blip r:embed="rId21"/>
          <a:stretch>
            <a:fillRect/>
          </a:stretch>
        </p:blipFill>
        <p:spPr>
          <a:xfrm>
            <a:off x="7929007" y="1378460"/>
            <a:ext cx="1644368" cy="226470"/>
          </a:xfrm>
          <a:prstGeom prst="rect">
            <a:avLst/>
          </a:prstGeom>
        </p:spPr>
      </p:pic>
      <p:pic>
        <p:nvPicPr>
          <p:cNvPr id="72" name="Graphic 71">
            <a:extLst>
              <a:ext uri="{FF2B5EF4-FFF2-40B4-BE49-F238E27FC236}">
                <a16:creationId xmlns:a16="http://schemas.microsoft.com/office/drawing/2014/main" id="{E18CF4A3-0923-4FE7-AB5C-55782C30AE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2609" y="4299692"/>
            <a:ext cx="1363949" cy="227325"/>
          </a:xfrm>
          <a:prstGeom prst="rect">
            <a:avLst/>
          </a:prstGeom>
        </p:spPr>
      </p:pic>
      <p:pic>
        <p:nvPicPr>
          <p:cNvPr id="73" name="Picture 72">
            <a:extLst>
              <a:ext uri="{FF2B5EF4-FFF2-40B4-BE49-F238E27FC236}">
                <a16:creationId xmlns:a16="http://schemas.microsoft.com/office/drawing/2014/main" id="{D3E050A3-C082-4537-8C4E-3B709D346C8B}"/>
              </a:ext>
            </a:extLst>
          </p:cNvPr>
          <p:cNvPicPr>
            <a:picLocks noChangeAspect="1"/>
          </p:cNvPicPr>
          <p:nvPr/>
        </p:nvPicPr>
        <p:blipFill>
          <a:blip r:embed="rId24"/>
          <a:stretch>
            <a:fillRect/>
          </a:stretch>
        </p:blipFill>
        <p:spPr>
          <a:xfrm>
            <a:off x="2414395" y="2580949"/>
            <a:ext cx="1714284" cy="22907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7CD75FAE-F9FC-4F6F-8889-5A1F81723287}"/>
              </a:ext>
            </a:extLst>
          </p:cNvPr>
          <p:cNvPicPr>
            <a:picLocks noChangeAspect="1"/>
          </p:cNvPicPr>
          <p:nvPr/>
        </p:nvPicPr>
        <p:blipFill>
          <a:blip r:embed="rId25"/>
          <a:stretch>
            <a:fillRect/>
          </a:stretch>
        </p:blipFill>
        <p:spPr>
          <a:xfrm>
            <a:off x="2323948" y="1743214"/>
            <a:ext cx="1784585" cy="244318"/>
          </a:xfrm>
          <a:prstGeom prst="rect">
            <a:avLst/>
          </a:prstGeom>
        </p:spPr>
      </p:pic>
    </p:spTree>
    <p:extLst>
      <p:ext uri="{BB962C8B-B14F-4D97-AF65-F5344CB8AC3E}">
        <p14:creationId xmlns:p14="http://schemas.microsoft.com/office/powerpoint/2010/main" val="204905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B7F6D48-0D64-4FD2-8EBF-8920C7DBC74E}"/>
              </a:ext>
            </a:extLst>
          </p:cNvPr>
          <p:cNvSpPr/>
          <p:nvPr/>
        </p:nvSpPr>
        <p:spPr>
          <a:xfrm>
            <a:off x="7859866" y="1297285"/>
            <a:ext cx="2491146" cy="2046135"/>
          </a:xfrm>
          <a:prstGeom prst="rect">
            <a:avLst/>
          </a:prstGeom>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defTabSz="456926">
              <a:defRPr/>
            </a:pPr>
            <a:r>
              <a:rPr lang="en-US" sz="1400" b="1" kern="0" dirty="0">
                <a:solidFill>
                  <a:srgbClr val="FFFFFF"/>
                </a:solidFill>
                <a:latin typeface="Calibri" panose="020F0502020204030204"/>
                <a:cs typeface="Arial"/>
              </a:rPr>
              <a:t> </a:t>
            </a:r>
          </a:p>
        </p:txBody>
      </p:sp>
      <p:cxnSp>
        <p:nvCxnSpPr>
          <p:cNvPr id="90" name="Connector: Elbow 89">
            <a:extLst>
              <a:ext uri="{FF2B5EF4-FFF2-40B4-BE49-F238E27FC236}">
                <a16:creationId xmlns:a16="http://schemas.microsoft.com/office/drawing/2014/main" id="{8D9F36DE-36BE-44C6-B0B9-B9AA39E7A791}"/>
              </a:ext>
            </a:extLst>
          </p:cNvPr>
          <p:cNvCxnSpPr>
            <a:cxnSpLocks/>
            <a:stCxn id="99" idx="3"/>
            <a:endCxn id="134" idx="3"/>
          </p:cNvCxnSpPr>
          <p:nvPr/>
        </p:nvCxnSpPr>
        <p:spPr>
          <a:xfrm flipH="1">
            <a:off x="3268258" y="2469306"/>
            <a:ext cx="6912918" cy="1567540"/>
          </a:xfrm>
          <a:prstGeom prst="bentConnector3">
            <a:avLst>
              <a:gd name="adj1" fmla="val -3305"/>
            </a:avLst>
          </a:prstGeom>
          <a:noFill/>
          <a:ln w="28575" cap="flat" cmpd="sng" algn="ctr">
            <a:solidFill>
              <a:srgbClr val="44546A"/>
            </a:solidFill>
            <a:prstDash val="solid"/>
            <a:miter lim="800000"/>
            <a:tailEnd type="triangle"/>
          </a:ln>
          <a:effectLst/>
        </p:spPr>
      </p:cxnSp>
      <p:sp>
        <p:nvSpPr>
          <p:cNvPr id="93" name="Rectangle 92">
            <a:extLst>
              <a:ext uri="{FF2B5EF4-FFF2-40B4-BE49-F238E27FC236}">
                <a16:creationId xmlns:a16="http://schemas.microsoft.com/office/drawing/2014/main" id="{BC7DBE45-5077-4DF1-B092-698509931758}"/>
              </a:ext>
            </a:extLst>
          </p:cNvPr>
          <p:cNvSpPr/>
          <p:nvPr/>
        </p:nvSpPr>
        <p:spPr bwMode="gray">
          <a:xfrm>
            <a:off x="2606669" y="2105871"/>
            <a:ext cx="158785" cy="158785"/>
          </a:xfrm>
          <a:prstGeom prst="rect">
            <a:avLst/>
          </a:prstGeom>
          <a:noFill/>
          <a:ln w="28575">
            <a:noFill/>
            <a:miter lim="800000"/>
            <a:headEnd/>
            <a:tailEnd/>
          </a:ln>
          <a:effectLst/>
        </p:spPr>
        <p:txBody>
          <a:bodyPr lIns="182784" rtlCol="0" anchor="ctr"/>
          <a:lstStyle/>
          <a:p>
            <a:pPr algn="ctr" defTabSz="456926"/>
            <a:endParaRPr lang="en-US" sz="1200" b="1" dirty="0">
              <a:solidFill>
                <a:srgbClr val="FFFFFF"/>
              </a:solidFill>
              <a:latin typeface="Arial"/>
              <a:cs typeface="Arial" panose="020B0604020202020204" pitchFamily="34" charset="0"/>
            </a:endParaRPr>
          </a:p>
        </p:txBody>
      </p:sp>
      <p:sp>
        <p:nvSpPr>
          <p:cNvPr id="99" name="Rectangle 98">
            <a:extLst>
              <a:ext uri="{FF2B5EF4-FFF2-40B4-BE49-F238E27FC236}">
                <a16:creationId xmlns:a16="http://schemas.microsoft.com/office/drawing/2014/main" id="{0FED2FCE-7DBB-4074-8668-313601CD852B}"/>
              </a:ext>
            </a:extLst>
          </p:cNvPr>
          <p:cNvSpPr/>
          <p:nvPr/>
        </p:nvSpPr>
        <p:spPr>
          <a:xfrm>
            <a:off x="8062132" y="2296324"/>
            <a:ext cx="2119045" cy="345964"/>
          </a:xfrm>
          <a:prstGeom prst="rect">
            <a:avLst/>
          </a:prstGeom>
          <a:solidFill>
            <a:srgbClr val="FFC000">
              <a:lumMod val="60000"/>
              <a:lumOff val="40000"/>
            </a:srgb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dirty="0">
                <a:solidFill>
                  <a:prstClr val="black"/>
                </a:solidFill>
                <a:latin typeface="Noto Sans SemBd" panose="020B0702040504020204" pitchFamily="34"/>
                <a:ea typeface="Noto Sans SemBd" panose="020B0702040504020204" pitchFamily="34"/>
                <a:cs typeface="Noto Sans SemBd" panose="020B0702040504020204" pitchFamily="34"/>
              </a:rPr>
              <a:t>Test</a:t>
            </a:r>
          </a:p>
        </p:txBody>
      </p:sp>
      <p:sp>
        <p:nvSpPr>
          <p:cNvPr id="100" name="Rectangle 99">
            <a:extLst>
              <a:ext uri="{FF2B5EF4-FFF2-40B4-BE49-F238E27FC236}">
                <a16:creationId xmlns:a16="http://schemas.microsoft.com/office/drawing/2014/main" id="{10813955-C2B7-4CE1-AE6F-646CAE12D1B1}"/>
              </a:ext>
            </a:extLst>
          </p:cNvPr>
          <p:cNvSpPr/>
          <p:nvPr/>
        </p:nvSpPr>
        <p:spPr>
          <a:xfrm>
            <a:off x="8045916" y="1805355"/>
            <a:ext cx="2119045" cy="345964"/>
          </a:xfrm>
          <a:prstGeom prst="rect">
            <a:avLst/>
          </a:prstGeom>
          <a:solidFill>
            <a:srgbClr val="00B050"/>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dirty="0">
                <a:solidFill>
                  <a:prstClr val="black"/>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01" name="Rectangle 100">
            <a:extLst>
              <a:ext uri="{FF2B5EF4-FFF2-40B4-BE49-F238E27FC236}">
                <a16:creationId xmlns:a16="http://schemas.microsoft.com/office/drawing/2014/main" id="{440B7609-2B13-432C-80EF-C1A260082518}"/>
              </a:ext>
            </a:extLst>
          </p:cNvPr>
          <p:cNvSpPr/>
          <p:nvPr/>
        </p:nvSpPr>
        <p:spPr bwMode="gray">
          <a:xfrm>
            <a:off x="10249977" y="1759347"/>
            <a:ext cx="158785" cy="158785"/>
          </a:xfrm>
          <a:prstGeom prst="rect">
            <a:avLst/>
          </a:prstGeom>
          <a:noFill/>
          <a:ln w="28575">
            <a:noFill/>
            <a:miter lim="800000"/>
            <a:headEnd/>
            <a:tailEnd/>
          </a:ln>
          <a:effectLst/>
        </p:spPr>
        <p:txBody>
          <a:bodyPr lIns="182784" rtlCol="0" anchor="ctr"/>
          <a:lstStyle/>
          <a:p>
            <a:pPr algn="ctr" defTabSz="456926"/>
            <a:endParaRPr lang="en-US" sz="1200" b="1" dirty="0">
              <a:solidFill>
                <a:srgbClr val="FFFFFF"/>
              </a:solidFill>
              <a:latin typeface="Arial"/>
              <a:cs typeface="Arial" panose="020B0604020202020204" pitchFamily="34" charset="0"/>
            </a:endParaRPr>
          </a:p>
        </p:txBody>
      </p:sp>
      <p:sp>
        <p:nvSpPr>
          <p:cNvPr id="102" name="Rectangle 101">
            <a:extLst>
              <a:ext uri="{FF2B5EF4-FFF2-40B4-BE49-F238E27FC236}">
                <a16:creationId xmlns:a16="http://schemas.microsoft.com/office/drawing/2014/main" id="{CC895174-1AB2-4915-884D-4ED769ACDCF3}"/>
              </a:ext>
            </a:extLst>
          </p:cNvPr>
          <p:cNvSpPr/>
          <p:nvPr/>
        </p:nvSpPr>
        <p:spPr bwMode="gray">
          <a:xfrm>
            <a:off x="8147574" y="1976393"/>
            <a:ext cx="158785" cy="158785"/>
          </a:xfrm>
          <a:prstGeom prst="rect">
            <a:avLst/>
          </a:prstGeom>
          <a:noFill/>
          <a:ln w="28575">
            <a:noFill/>
            <a:miter lim="800000"/>
            <a:headEnd/>
            <a:tailEnd/>
          </a:ln>
          <a:effectLst/>
        </p:spPr>
        <p:txBody>
          <a:bodyPr lIns="182784" rtlCol="0" anchor="ctr"/>
          <a:lstStyle/>
          <a:p>
            <a:pPr algn="ctr" defTabSz="456926"/>
            <a:endParaRPr lang="en-US" sz="1200" b="1" dirty="0">
              <a:solidFill>
                <a:srgbClr val="FFFFFF"/>
              </a:solidFill>
              <a:latin typeface="Arial"/>
              <a:cs typeface="Arial" panose="020B0604020202020204" pitchFamily="34" charset="0"/>
            </a:endParaRPr>
          </a:p>
        </p:txBody>
      </p:sp>
      <p:grpSp>
        <p:nvGrpSpPr>
          <p:cNvPr id="21" name="Group 20">
            <a:extLst>
              <a:ext uri="{FF2B5EF4-FFF2-40B4-BE49-F238E27FC236}">
                <a16:creationId xmlns:a16="http://schemas.microsoft.com/office/drawing/2014/main" id="{F08925F1-B22E-43D2-A89B-15FE190F9388}"/>
              </a:ext>
            </a:extLst>
          </p:cNvPr>
          <p:cNvGrpSpPr/>
          <p:nvPr/>
        </p:nvGrpSpPr>
        <p:grpSpPr>
          <a:xfrm>
            <a:off x="6806319" y="3696291"/>
            <a:ext cx="382285" cy="496871"/>
            <a:chOff x="8085179" y="3145879"/>
            <a:chExt cx="382485" cy="497129"/>
          </a:xfrm>
        </p:grpSpPr>
        <p:sp>
          <p:nvSpPr>
            <p:cNvPr id="91" name="Rectangle 90">
              <a:extLst>
                <a:ext uri="{FF2B5EF4-FFF2-40B4-BE49-F238E27FC236}">
                  <a16:creationId xmlns:a16="http://schemas.microsoft.com/office/drawing/2014/main" id="{F611D419-A4AA-43A7-8796-6C7C9D469C3D}"/>
                </a:ext>
              </a:extLst>
            </p:cNvPr>
            <p:cNvSpPr/>
            <p:nvPr/>
          </p:nvSpPr>
          <p:spPr>
            <a:xfrm>
              <a:off x="8085179" y="3274999"/>
              <a:ext cx="382485" cy="315088"/>
            </a:xfrm>
            <a:prstGeom prst="rect">
              <a:avLst/>
            </a:prstGeom>
            <a:solidFill>
              <a:sysClr val="window" lastClr="FFFFFF"/>
            </a:solidFill>
            <a:ln w="12700" cap="flat" cmpd="sng" algn="ctr">
              <a:noFill/>
              <a:prstDash val="solid"/>
              <a:miter lim="800000"/>
            </a:ln>
            <a:effectLst/>
          </p:spPr>
          <p:txBody>
            <a:bodyPr rtlCol="0" anchor="ctr"/>
            <a:lstStyle/>
            <a:p>
              <a:pPr algn="ctr" defTabSz="456926">
                <a:defRPr/>
              </a:pPr>
              <a:endParaRPr lang="en-US" sz="1798" kern="0" dirty="0">
                <a:solidFill>
                  <a:prstClr val="white"/>
                </a:solidFill>
                <a:latin typeface="Calibri" panose="020F0502020204030204"/>
              </a:endParaRPr>
            </a:p>
          </p:txBody>
        </p:sp>
        <p:grpSp>
          <p:nvGrpSpPr>
            <p:cNvPr id="103" name="Group 102">
              <a:extLst>
                <a:ext uri="{FF2B5EF4-FFF2-40B4-BE49-F238E27FC236}">
                  <a16:creationId xmlns:a16="http://schemas.microsoft.com/office/drawing/2014/main" id="{11C61D58-97B1-457E-B91E-B1315EA7F7A0}"/>
                </a:ext>
              </a:extLst>
            </p:cNvPr>
            <p:cNvGrpSpPr/>
            <p:nvPr/>
          </p:nvGrpSpPr>
          <p:grpSpPr>
            <a:xfrm>
              <a:off x="8085179" y="3145879"/>
              <a:ext cx="382485" cy="497129"/>
              <a:chOff x="7202245" y="3936107"/>
              <a:chExt cx="1594957" cy="1930667"/>
            </a:xfrm>
          </p:grpSpPr>
          <p:sp>
            <p:nvSpPr>
              <p:cNvPr id="104" name="Freeform 146">
                <a:extLst>
                  <a:ext uri="{FF2B5EF4-FFF2-40B4-BE49-F238E27FC236}">
                    <a16:creationId xmlns:a16="http://schemas.microsoft.com/office/drawing/2014/main" id="{2049D0BB-EEA1-48F2-9582-47DFA1B44D40}"/>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dirty="0">
                  <a:solidFill>
                    <a:srgbClr val="000000"/>
                  </a:solidFill>
                  <a:latin typeface="Arial"/>
                </a:endParaRPr>
              </a:p>
            </p:txBody>
          </p:sp>
          <p:sp>
            <p:nvSpPr>
              <p:cNvPr id="105" name="Freeform: Shape 204">
                <a:extLst>
                  <a:ext uri="{FF2B5EF4-FFF2-40B4-BE49-F238E27FC236}">
                    <a16:creationId xmlns:a16="http://schemas.microsoft.com/office/drawing/2014/main" id="{09544F24-9096-4CB7-A5A5-279CAF6BF0CB}"/>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dirty="0">
                  <a:solidFill>
                    <a:srgbClr val="000000"/>
                  </a:solidFill>
                  <a:latin typeface="Arial"/>
                </a:endParaRPr>
              </a:p>
            </p:txBody>
          </p:sp>
          <p:sp>
            <p:nvSpPr>
              <p:cNvPr id="106" name="Freeform 148">
                <a:extLst>
                  <a:ext uri="{FF2B5EF4-FFF2-40B4-BE49-F238E27FC236}">
                    <a16:creationId xmlns:a16="http://schemas.microsoft.com/office/drawing/2014/main" id="{BB3E6BD7-77CF-4C68-A65D-3B301D42183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456926">
                  <a:defRPr/>
                </a:pPr>
                <a:endParaRPr lang="en-US" sz="1798" kern="0" dirty="0">
                  <a:solidFill>
                    <a:srgbClr val="FFFFFF"/>
                  </a:solidFill>
                  <a:latin typeface="Calibri" panose="020F0502020204030204"/>
                </a:endParaRPr>
              </a:p>
            </p:txBody>
          </p:sp>
        </p:grpSp>
      </p:grpSp>
      <p:pic>
        <p:nvPicPr>
          <p:cNvPr id="122" name="Picture 6" descr="Ui Orchestrator Logo">
            <a:extLst>
              <a:ext uri="{FF2B5EF4-FFF2-40B4-BE49-F238E27FC236}">
                <a16:creationId xmlns:a16="http://schemas.microsoft.com/office/drawing/2014/main" id="{DC4EA4E5-FA71-47E6-AEBC-0E7222072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135" y="1494906"/>
            <a:ext cx="1681070" cy="178613"/>
          </a:xfrm>
          <a:prstGeom prst="rect">
            <a:avLst/>
          </a:prstGeom>
          <a:noFill/>
          <a:extLst>
            <a:ext uri="{909E8E84-426E-40DD-AFC4-6F175D3DCCD1}">
              <a14:hiddenFill xmlns:a14="http://schemas.microsoft.com/office/drawing/2010/main">
                <a:solidFill>
                  <a:srgbClr val="FFFFFF"/>
                </a:solidFill>
              </a14:hiddenFill>
            </a:ext>
          </a:extLst>
        </p:spPr>
      </p:pic>
      <p:grpSp>
        <p:nvGrpSpPr>
          <p:cNvPr id="123" name="Group 122">
            <a:extLst>
              <a:ext uri="{FF2B5EF4-FFF2-40B4-BE49-F238E27FC236}">
                <a16:creationId xmlns:a16="http://schemas.microsoft.com/office/drawing/2014/main" id="{E65B090F-C0DA-462B-BB31-4EE41D78DBD9}"/>
              </a:ext>
            </a:extLst>
          </p:cNvPr>
          <p:cNvGrpSpPr/>
          <p:nvPr/>
        </p:nvGrpSpPr>
        <p:grpSpPr>
          <a:xfrm>
            <a:off x="1167101" y="3499741"/>
            <a:ext cx="2101158" cy="1128227"/>
            <a:chOff x="380452" y="2633861"/>
            <a:chExt cx="2102252" cy="1128815"/>
          </a:xfrm>
        </p:grpSpPr>
        <p:grpSp>
          <p:nvGrpSpPr>
            <p:cNvPr id="124" name="Group 123">
              <a:extLst>
                <a:ext uri="{FF2B5EF4-FFF2-40B4-BE49-F238E27FC236}">
                  <a16:creationId xmlns:a16="http://schemas.microsoft.com/office/drawing/2014/main" id="{48ED5AE8-0D0D-482E-9E45-6E408EC00B2A}"/>
                </a:ext>
              </a:extLst>
            </p:cNvPr>
            <p:cNvGrpSpPr/>
            <p:nvPr/>
          </p:nvGrpSpPr>
          <p:grpSpPr>
            <a:xfrm>
              <a:off x="380452" y="2633861"/>
              <a:ext cx="2102252" cy="1074771"/>
              <a:chOff x="9280913" y="231852"/>
              <a:chExt cx="2102252" cy="1074771"/>
            </a:xfrm>
          </p:grpSpPr>
          <p:sp>
            <p:nvSpPr>
              <p:cNvPr id="134" name="Rectangle 133">
                <a:extLst>
                  <a:ext uri="{FF2B5EF4-FFF2-40B4-BE49-F238E27FC236}">
                    <a16:creationId xmlns:a16="http://schemas.microsoft.com/office/drawing/2014/main" id="{3C05C70C-4406-4D17-8E26-85DD148F244C}"/>
                  </a:ext>
                </a:extLst>
              </p:cNvPr>
              <p:cNvSpPr/>
              <p:nvPr/>
            </p:nvSpPr>
            <p:spPr bwMode="gray">
              <a:xfrm>
                <a:off x="9280913" y="231852"/>
                <a:ext cx="2102252" cy="10747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456926">
                  <a:defRPr/>
                </a:pPr>
                <a:endParaRPr lang="en-US" sz="1200" b="1" kern="0" dirty="0">
                  <a:solidFill>
                    <a:srgbClr val="FFFFFF"/>
                  </a:solidFill>
                  <a:latin typeface="Arial"/>
                  <a:cs typeface="Arial" panose="020B0604020202020204" pitchFamily="34" charset="0"/>
                </a:endParaRPr>
              </a:p>
            </p:txBody>
          </p:sp>
          <p:sp>
            <p:nvSpPr>
              <p:cNvPr id="130" name="Freeform 205">
                <a:extLst>
                  <a:ext uri="{FF2B5EF4-FFF2-40B4-BE49-F238E27FC236}">
                    <a16:creationId xmlns:a16="http://schemas.microsoft.com/office/drawing/2014/main" id="{E8F59A4D-A77F-420F-9A11-403DC542A41C}"/>
                  </a:ext>
                </a:extLst>
              </p:cNvPr>
              <p:cNvSpPr/>
              <p:nvPr/>
            </p:nvSpPr>
            <p:spPr>
              <a:xfrm rot="4917579">
                <a:off x="10800541" y="829758"/>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rgbClr val="4472C4"/>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6926">
                  <a:defRPr/>
                </a:pPr>
                <a:endParaRPr lang="en-US" sz="1050" b="1" kern="0" dirty="0">
                  <a:solidFill>
                    <a:srgbClr val="FFFFFF"/>
                  </a:solidFill>
                  <a:latin typeface="Arial"/>
                  <a:cs typeface="Arial" panose="020B0604020202020204" pitchFamily="34" charset="0"/>
                </a:endParaRPr>
              </a:p>
            </p:txBody>
          </p:sp>
          <p:sp>
            <p:nvSpPr>
              <p:cNvPr id="131" name="TextBox 130">
                <a:extLst>
                  <a:ext uri="{FF2B5EF4-FFF2-40B4-BE49-F238E27FC236}">
                    <a16:creationId xmlns:a16="http://schemas.microsoft.com/office/drawing/2014/main" id="{2A96BFB0-A0DA-4B72-8BA5-E80DC99212DD}"/>
                  </a:ext>
                </a:extLst>
              </p:cNvPr>
              <p:cNvSpPr txBox="1"/>
              <p:nvPr/>
            </p:nvSpPr>
            <p:spPr>
              <a:xfrm>
                <a:off x="9337054" y="938829"/>
                <a:ext cx="1653547" cy="276999"/>
              </a:xfrm>
              <a:prstGeom prst="rect">
                <a:avLst/>
              </a:prstGeom>
              <a:noFill/>
              <a:ln w="28575">
                <a:noFill/>
                <a:miter lim="800000"/>
                <a:headEnd/>
                <a:tailEnd/>
              </a:ln>
              <a:effectLst/>
            </p:spPr>
            <p:txBody>
              <a:bodyPr wrap="square" lIns="45696" rtlCol="0" anchor="ctr">
                <a:spAutoFit/>
              </a:bodyPr>
              <a:lstStyle/>
              <a:p>
                <a:pPr defTabSz="456926">
                  <a:defRPr/>
                </a:pPr>
                <a:r>
                  <a:rPr lang="en-US" sz="1200" b="1" kern="0" dirty="0">
                    <a:solidFill>
                      <a:prstClr val="black"/>
                    </a:solidFill>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132" name="Graphic 131" descr="Clipboard All Crosses">
                <a:extLst>
                  <a:ext uri="{FF2B5EF4-FFF2-40B4-BE49-F238E27FC236}">
                    <a16:creationId xmlns:a16="http://schemas.microsoft.com/office/drawing/2014/main" id="{EE0234B8-63DE-4904-9B21-5EE6E346B3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6627" y="490381"/>
                <a:ext cx="457200" cy="457200"/>
              </a:xfrm>
              <a:prstGeom prst="rect">
                <a:avLst/>
              </a:prstGeom>
            </p:spPr>
          </p:pic>
          <p:pic>
            <p:nvPicPr>
              <p:cNvPr id="133" name="Graphic 132" descr="Completed">
                <a:extLst>
                  <a:ext uri="{FF2B5EF4-FFF2-40B4-BE49-F238E27FC236}">
                    <a16:creationId xmlns:a16="http://schemas.microsoft.com/office/drawing/2014/main" id="{F8CB8349-9694-4F33-A967-6677B33D41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5452" y="485771"/>
                <a:ext cx="460999" cy="460999"/>
              </a:xfrm>
              <a:prstGeom prst="rect">
                <a:avLst/>
              </a:prstGeom>
            </p:spPr>
          </p:pic>
        </p:grpSp>
        <p:grpSp>
          <p:nvGrpSpPr>
            <p:cNvPr id="125" name="Group 124">
              <a:extLst>
                <a:ext uri="{FF2B5EF4-FFF2-40B4-BE49-F238E27FC236}">
                  <a16:creationId xmlns:a16="http://schemas.microsoft.com/office/drawing/2014/main" id="{C37475BE-B0A3-4FB3-9978-30A828A63DDB}"/>
                </a:ext>
              </a:extLst>
            </p:cNvPr>
            <p:cNvGrpSpPr/>
            <p:nvPr/>
          </p:nvGrpSpPr>
          <p:grpSpPr>
            <a:xfrm>
              <a:off x="436593" y="2722717"/>
              <a:ext cx="1330441" cy="1039959"/>
              <a:chOff x="436593" y="2722717"/>
              <a:chExt cx="1330441" cy="1039959"/>
            </a:xfrm>
          </p:grpSpPr>
          <p:sp>
            <p:nvSpPr>
              <p:cNvPr id="126" name="Rectangle 125">
                <a:extLst>
                  <a:ext uri="{FF2B5EF4-FFF2-40B4-BE49-F238E27FC236}">
                    <a16:creationId xmlns:a16="http://schemas.microsoft.com/office/drawing/2014/main" id="{7BED30E3-BCE6-4E85-A72E-7CE115B54F44}"/>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sp>
            <p:nvSpPr>
              <p:cNvPr id="128" name="Rectangle 127">
                <a:extLst>
                  <a:ext uri="{FF2B5EF4-FFF2-40B4-BE49-F238E27FC236}">
                    <a16:creationId xmlns:a16="http://schemas.microsoft.com/office/drawing/2014/main" id="{2228C111-AB3B-4522-BDDB-0AD910F97DA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pic>
            <p:nvPicPr>
              <p:cNvPr id="129" name="Picture 2" descr="Ui Test Manager Logo">
                <a:extLst>
                  <a:ext uri="{FF2B5EF4-FFF2-40B4-BE49-F238E27FC236}">
                    <a16:creationId xmlns:a16="http://schemas.microsoft.com/office/drawing/2014/main" id="{860ACE36-5ED5-4C2E-9635-17EC1F121C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55" name="Graphic 154" descr="Box">
            <a:extLst>
              <a:ext uri="{FF2B5EF4-FFF2-40B4-BE49-F238E27FC236}">
                <a16:creationId xmlns:a16="http://schemas.microsoft.com/office/drawing/2014/main" id="{BE289575-45A0-4B70-8244-DA0BD07F57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1719" y="4301671"/>
            <a:ext cx="399113" cy="399113"/>
          </a:xfrm>
          <a:prstGeom prst="rect">
            <a:avLst/>
          </a:prstGeom>
        </p:spPr>
      </p:pic>
      <p:sp>
        <p:nvSpPr>
          <p:cNvPr id="163" name="TextBox 162">
            <a:extLst>
              <a:ext uri="{FF2B5EF4-FFF2-40B4-BE49-F238E27FC236}">
                <a16:creationId xmlns:a16="http://schemas.microsoft.com/office/drawing/2014/main" id="{0EBA0DB2-70A9-460D-B9DF-9B71039363CD}"/>
              </a:ext>
            </a:extLst>
          </p:cNvPr>
          <p:cNvSpPr txBox="1"/>
          <p:nvPr/>
        </p:nvSpPr>
        <p:spPr>
          <a:xfrm>
            <a:off x="7271666" y="3805178"/>
            <a:ext cx="1106472" cy="461425"/>
          </a:xfrm>
          <a:prstGeom prst="rect">
            <a:avLst/>
          </a:prstGeom>
          <a:solidFill>
            <a:schemeClr val="bg1"/>
          </a:solidFill>
          <a:ln w="28575">
            <a:solidFill>
              <a:srgbClr val="36DE69"/>
            </a:solidFill>
          </a:ln>
        </p:spPr>
        <p:txBody>
          <a:bodyPr wrap="square" rtlCol="0">
            <a:spAutoFit/>
          </a:bodyPr>
          <a:lstStyle/>
          <a:p>
            <a:pPr algn="ctr" defTabSz="456926"/>
            <a:endParaRPr lang="en-US" sz="1200" dirty="0">
              <a:solidFill>
                <a:prstClr val="black"/>
              </a:solidFill>
              <a:latin typeface="Calibri" panose="020F0502020204030204"/>
            </a:endParaRPr>
          </a:p>
          <a:p>
            <a:pPr algn="ctr" defTabSz="456926"/>
            <a:r>
              <a:rPr lang="en-US" sz="1200" dirty="0">
                <a:solidFill>
                  <a:prstClr val="black"/>
                </a:solidFill>
                <a:latin typeface="Calibri" panose="020F0502020204030204"/>
              </a:rPr>
              <a:t>Execute Tests</a:t>
            </a:r>
          </a:p>
        </p:txBody>
      </p:sp>
      <p:sp>
        <p:nvSpPr>
          <p:cNvPr id="135" name="Rectangle 134">
            <a:extLst>
              <a:ext uri="{FF2B5EF4-FFF2-40B4-BE49-F238E27FC236}">
                <a16:creationId xmlns:a16="http://schemas.microsoft.com/office/drawing/2014/main" id="{099F2075-44D0-42C1-8CAB-5FE9ED064B6D}"/>
              </a:ext>
            </a:extLst>
          </p:cNvPr>
          <p:cNvSpPr/>
          <p:nvPr/>
        </p:nvSpPr>
        <p:spPr>
          <a:xfrm>
            <a:off x="8062132" y="2809306"/>
            <a:ext cx="2119045" cy="345964"/>
          </a:xfrm>
          <a:prstGeom prst="rect">
            <a:avLst/>
          </a:prstGeom>
          <a:solidFill>
            <a:schemeClr val="accent1">
              <a:lumMod val="40000"/>
              <a:lumOff val="60000"/>
            </a:scheme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dirty="0">
                <a:solidFill>
                  <a:prstClr val="black"/>
                </a:solidFill>
                <a:latin typeface="Noto Sans SemBd" panose="020B0702040504020204" pitchFamily="34"/>
                <a:ea typeface="Noto Sans SemBd" panose="020B0702040504020204" pitchFamily="34"/>
                <a:cs typeface="Noto Sans SemBd" panose="020B0702040504020204" pitchFamily="34"/>
              </a:rPr>
              <a:t>Development</a:t>
            </a:r>
          </a:p>
        </p:txBody>
      </p:sp>
      <p:grpSp>
        <p:nvGrpSpPr>
          <p:cNvPr id="18" name="Group 17">
            <a:extLst>
              <a:ext uri="{FF2B5EF4-FFF2-40B4-BE49-F238E27FC236}">
                <a16:creationId xmlns:a16="http://schemas.microsoft.com/office/drawing/2014/main" id="{06ABB8CF-8EDD-4E61-A155-E41633F53F8B}"/>
              </a:ext>
            </a:extLst>
          </p:cNvPr>
          <p:cNvGrpSpPr/>
          <p:nvPr/>
        </p:nvGrpSpPr>
        <p:grpSpPr>
          <a:xfrm>
            <a:off x="7902917" y="4939144"/>
            <a:ext cx="2511300" cy="1582786"/>
            <a:chOff x="9016456" y="4130627"/>
            <a:chExt cx="2512608" cy="1583610"/>
          </a:xfrm>
        </p:grpSpPr>
        <p:sp>
          <p:nvSpPr>
            <p:cNvPr id="136" name="TextBox 135">
              <a:extLst>
                <a:ext uri="{FF2B5EF4-FFF2-40B4-BE49-F238E27FC236}">
                  <a16:creationId xmlns:a16="http://schemas.microsoft.com/office/drawing/2014/main" id="{45B85CAD-1AD4-4540-A7BB-2C2B407672AD}"/>
                </a:ext>
              </a:extLst>
            </p:cNvPr>
            <p:cNvSpPr txBox="1"/>
            <p:nvPr/>
          </p:nvSpPr>
          <p:spPr>
            <a:xfrm>
              <a:off x="10597004" y="5382479"/>
              <a:ext cx="932060" cy="261610"/>
            </a:xfrm>
            <a:prstGeom prst="rect">
              <a:avLst/>
            </a:prstGeom>
            <a:noFill/>
            <a:ln w="28575">
              <a:noFill/>
              <a:miter lim="800000"/>
              <a:headEnd/>
              <a:tailEnd/>
            </a:ln>
            <a:effectLst/>
          </p:spPr>
          <p:txBody>
            <a:bodyPr wrap="square" lIns="45696" rtlCol="0" anchor="t">
              <a:spAutoFit/>
            </a:bodyPr>
            <a:lstStyle/>
            <a:p>
              <a:pPr defTabSz="456926">
                <a:defRPr/>
              </a:pPr>
              <a:r>
                <a:rPr lang="en-US" sz="1100" kern="0" dirty="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73" name="Rectangle 172">
              <a:extLst>
                <a:ext uri="{FF2B5EF4-FFF2-40B4-BE49-F238E27FC236}">
                  <a16:creationId xmlns:a16="http://schemas.microsoft.com/office/drawing/2014/main" id="{FDE8C573-0823-43D4-8A36-0DB6B29D62ED}"/>
                </a:ext>
              </a:extLst>
            </p:cNvPr>
            <p:cNvSpPr/>
            <p:nvPr/>
          </p:nvSpPr>
          <p:spPr bwMode="gray">
            <a:xfrm>
              <a:off x="9016456" y="4130627"/>
              <a:ext cx="2381440" cy="118201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sp>
          <p:nvSpPr>
            <p:cNvPr id="174" name="TextBox 173">
              <a:extLst>
                <a:ext uri="{FF2B5EF4-FFF2-40B4-BE49-F238E27FC236}">
                  <a16:creationId xmlns:a16="http://schemas.microsoft.com/office/drawing/2014/main" id="{5F758D1A-68ED-45DA-93AB-FCA49A41909D}"/>
                </a:ext>
              </a:extLst>
            </p:cNvPr>
            <p:cNvSpPr txBox="1"/>
            <p:nvPr/>
          </p:nvSpPr>
          <p:spPr>
            <a:xfrm>
              <a:off x="9762754" y="4486860"/>
              <a:ext cx="1162819"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dirty="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75" name="TextBox 174">
              <a:extLst>
                <a:ext uri="{FF2B5EF4-FFF2-40B4-BE49-F238E27FC236}">
                  <a16:creationId xmlns:a16="http://schemas.microsoft.com/office/drawing/2014/main" id="{DC606540-E35A-4269-9E7D-AF3C7600195C}"/>
                </a:ext>
              </a:extLst>
            </p:cNvPr>
            <p:cNvSpPr txBox="1"/>
            <p:nvPr/>
          </p:nvSpPr>
          <p:spPr>
            <a:xfrm>
              <a:off x="9778930" y="4934212"/>
              <a:ext cx="1010533"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dirty="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76" name="Group 175">
              <a:extLst>
                <a:ext uri="{FF2B5EF4-FFF2-40B4-BE49-F238E27FC236}">
                  <a16:creationId xmlns:a16="http://schemas.microsoft.com/office/drawing/2014/main" id="{87DE775C-00A9-4588-A1E3-2BD63066EB4A}"/>
                </a:ext>
              </a:extLst>
            </p:cNvPr>
            <p:cNvGrpSpPr/>
            <p:nvPr/>
          </p:nvGrpSpPr>
          <p:grpSpPr>
            <a:xfrm>
              <a:off x="9549220" y="4873777"/>
              <a:ext cx="241339" cy="263024"/>
              <a:chOff x="7202245" y="3936107"/>
              <a:chExt cx="1594957" cy="1930667"/>
            </a:xfrm>
          </p:grpSpPr>
          <p:sp>
            <p:nvSpPr>
              <p:cNvPr id="177" name="Freeform 209">
                <a:extLst>
                  <a:ext uri="{FF2B5EF4-FFF2-40B4-BE49-F238E27FC236}">
                    <a16:creationId xmlns:a16="http://schemas.microsoft.com/office/drawing/2014/main" id="{5C707FD8-6BE8-448D-BA0C-8013659FEC5E}"/>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dirty="0">
                  <a:solidFill>
                    <a:srgbClr val="000000"/>
                  </a:solidFill>
                  <a:latin typeface="Arial"/>
                </a:endParaRPr>
              </a:p>
            </p:txBody>
          </p:sp>
          <p:sp>
            <p:nvSpPr>
              <p:cNvPr id="178" name="Freeform: Shape 204">
                <a:extLst>
                  <a:ext uri="{FF2B5EF4-FFF2-40B4-BE49-F238E27FC236}">
                    <a16:creationId xmlns:a16="http://schemas.microsoft.com/office/drawing/2014/main" id="{573A4F8D-184B-4152-B0AA-A8787C7EEB61}"/>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dirty="0">
                  <a:solidFill>
                    <a:srgbClr val="000000"/>
                  </a:solidFill>
                  <a:latin typeface="Arial"/>
                </a:endParaRPr>
              </a:p>
            </p:txBody>
          </p:sp>
          <p:sp>
            <p:nvSpPr>
              <p:cNvPr id="179" name="Freeform 211">
                <a:extLst>
                  <a:ext uri="{FF2B5EF4-FFF2-40B4-BE49-F238E27FC236}">
                    <a16:creationId xmlns:a16="http://schemas.microsoft.com/office/drawing/2014/main" id="{13F0E54E-A6EF-455E-9576-A96DF2D5CC8A}"/>
                  </a:ext>
                </a:extLst>
              </p:cNvPr>
              <p:cNvSpPr/>
              <p:nvPr/>
            </p:nvSpPr>
            <p:spPr>
              <a:xfrm>
                <a:off x="7632569" y="4875030"/>
                <a:ext cx="734308" cy="735091"/>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456926">
                  <a:defRPr/>
                </a:pPr>
                <a:endParaRPr lang="en-US" sz="1798" kern="0" dirty="0">
                  <a:solidFill>
                    <a:srgbClr val="FFFFFF"/>
                  </a:solidFill>
                  <a:latin typeface="Calibri" panose="020F0502020204030204"/>
                </a:endParaRPr>
              </a:p>
            </p:txBody>
          </p:sp>
        </p:grpSp>
        <p:grpSp>
          <p:nvGrpSpPr>
            <p:cNvPr id="180" name="Group 179">
              <a:extLst>
                <a:ext uri="{FF2B5EF4-FFF2-40B4-BE49-F238E27FC236}">
                  <a16:creationId xmlns:a16="http://schemas.microsoft.com/office/drawing/2014/main" id="{48AF794F-DF2E-4551-A9E9-03AD2B8A4E24}"/>
                </a:ext>
              </a:extLst>
            </p:cNvPr>
            <p:cNvGrpSpPr/>
            <p:nvPr/>
          </p:nvGrpSpPr>
          <p:grpSpPr>
            <a:xfrm>
              <a:off x="9540043" y="4422430"/>
              <a:ext cx="243989" cy="265908"/>
              <a:chOff x="9568091" y="2907901"/>
              <a:chExt cx="293917" cy="355779"/>
            </a:xfrm>
          </p:grpSpPr>
          <p:sp>
            <p:nvSpPr>
              <p:cNvPr id="181" name="Freeform 213">
                <a:extLst>
                  <a:ext uri="{FF2B5EF4-FFF2-40B4-BE49-F238E27FC236}">
                    <a16:creationId xmlns:a16="http://schemas.microsoft.com/office/drawing/2014/main" id="{9F7D440C-CC81-4120-B5C9-EC7B2E381701}"/>
                  </a:ext>
                </a:extLst>
              </p:cNvPr>
              <p:cNvSpPr>
                <a:spLocks noChangeAspect="1"/>
              </p:cNvSpPr>
              <p:nvPr/>
            </p:nvSpPr>
            <p:spPr>
              <a:xfrm>
                <a:off x="9568091" y="3035080"/>
                <a:ext cx="293917"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dirty="0">
                  <a:solidFill>
                    <a:srgbClr val="000000"/>
                  </a:solidFill>
                  <a:latin typeface="Arial"/>
                </a:endParaRPr>
              </a:p>
            </p:txBody>
          </p:sp>
          <p:sp>
            <p:nvSpPr>
              <p:cNvPr id="182" name="Freeform: Shape 204">
                <a:extLst>
                  <a:ext uri="{FF2B5EF4-FFF2-40B4-BE49-F238E27FC236}">
                    <a16:creationId xmlns:a16="http://schemas.microsoft.com/office/drawing/2014/main" id="{80522F10-4F2F-4589-AE84-0B07DB69D769}"/>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dirty="0">
                  <a:solidFill>
                    <a:srgbClr val="000000"/>
                  </a:solidFill>
                  <a:latin typeface="Arial"/>
                </a:endParaRPr>
              </a:p>
            </p:txBody>
          </p:sp>
        </p:grpSp>
        <p:sp>
          <p:nvSpPr>
            <p:cNvPr id="183" name="TextBox 182">
              <a:extLst>
                <a:ext uri="{FF2B5EF4-FFF2-40B4-BE49-F238E27FC236}">
                  <a16:creationId xmlns:a16="http://schemas.microsoft.com/office/drawing/2014/main" id="{CC37D9D8-6DC2-4FE6-85BC-EDDFB0200E93}"/>
                </a:ext>
              </a:extLst>
            </p:cNvPr>
            <p:cNvSpPr txBox="1"/>
            <p:nvPr/>
          </p:nvSpPr>
          <p:spPr>
            <a:xfrm>
              <a:off x="10712361" y="4725096"/>
              <a:ext cx="622712" cy="215444"/>
            </a:xfrm>
            <a:prstGeom prst="rect">
              <a:avLst/>
            </a:prstGeom>
            <a:noFill/>
            <a:ln w="28575">
              <a:noFill/>
              <a:miter lim="800000"/>
              <a:headEnd/>
              <a:tailEnd/>
            </a:ln>
            <a:effectLst/>
          </p:spPr>
          <p:txBody>
            <a:bodyPr wrap="square" lIns="45696" rtlCol="0" anchor="t">
              <a:spAutoFit/>
            </a:bodyPr>
            <a:lstStyle/>
            <a:p>
              <a:pPr algn="r" defTabSz="456926">
                <a:defRPr/>
              </a:pPr>
              <a:r>
                <a:rPr lang="en-US" sz="800" kern="0" dirty="0">
                  <a:solidFill>
                    <a:prstClr val="black"/>
                  </a:solidFill>
                  <a:latin typeface="Noto Sans SemBd" panose="020B0702040504020204" pitchFamily="34"/>
                  <a:ea typeface="Noto Sans SemBd" panose="020B0702040504020204" pitchFamily="34"/>
                  <a:cs typeface="Noto Sans SemBd" panose="020B0702040504020204" pitchFamily="34"/>
                </a:rPr>
                <a:t>Unit Tests</a:t>
              </a:r>
            </a:p>
          </p:txBody>
        </p:sp>
        <p:pic>
          <p:nvPicPr>
            <p:cNvPr id="184" name="Picture 4" descr="Studio Pro Logo">
              <a:extLst>
                <a:ext uri="{FF2B5EF4-FFF2-40B4-BE49-F238E27FC236}">
                  <a16:creationId xmlns:a16="http://schemas.microsoft.com/office/drawing/2014/main" id="{C64547DF-E589-49FF-9578-67D7C85A0B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6087" y="4216079"/>
              <a:ext cx="1106079" cy="163146"/>
            </a:xfrm>
            <a:prstGeom prst="rect">
              <a:avLst/>
            </a:prstGeom>
            <a:noFill/>
            <a:extLst>
              <a:ext uri="{909E8E84-426E-40DD-AFC4-6F175D3DCCD1}">
                <a14:hiddenFill xmlns:a14="http://schemas.microsoft.com/office/drawing/2010/main">
                  <a:solidFill>
                    <a:srgbClr val="FFFFFF"/>
                  </a:solidFill>
                </a14:hiddenFill>
              </a:ext>
            </a:extLst>
          </p:spPr>
        </p:pic>
        <p:pic>
          <p:nvPicPr>
            <p:cNvPr id="185" name="Graphic 184" descr="Users">
              <a:extLst>
                <a:ext uri="{FF2B5EF4-FFF2-40B4-BE49-F238E27FC236}">
                  <a16:creationId xmlns:a16="http://schemas.microsoft.com/office/drawing/2014/main" id="{B1FCDB9B-C736-410A-AF36-38CEC166C7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93931" y="5322694"/>
              <a:ext cx="391543" cy="391543"/>
            </a:xfrm>
            <a:prstGeom prst="rect">
              <a:avLst/>
            </a:prstGeom>
          </p:spPr>
        </p:pic>
        <p:cxnSp>
          <p:nvCxnSpPr>
            <p:cNvPr id="186" name="Connector: Elbow 185">
              <a:extLst>
                <a:ext uri="{FF2B5EF4-FFF2-40B4-BE49-F238E27FC236}">
                  <a16:creationId xmlns:a16="http://schemas.microsoft.com/office/drawing/2014/main" id="{8B2387C0-2E27-4D05-9491-7C0DD389F2DE}"/>
                </a:ext>
              </a:extLst>
            </p:cNvPr>
            <p:cNvCxnSpPr>
              <a:cxnSpLocks/>
              <a:endCxn id="183" idx="2"/>
            </p:cNvCxnSpPr>
            <p:nvPr/>
          </p:nvCxnSpPr>
          <p:spPr>
            <a:xfrm flipV="1">
              <a:off x="10787799" y="4940540"/>
              <a:ext cx="235918" cy="133868"/>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nector: Elbow 186">
              <a:extLst>
                <a:ext uri="{FF2B5EF4-FFF2-40B4-BE49-F238E27FC236}">
                  <a16:creationId xmlns:a16="http://schemas.microsoft.com/office/drawing/2014/main" id="{DCDBA9B7-578F-4465-8F61-EC7FFB10F8F6}"/>
                </a:ext>
              </a:extLst>
            </p:cNvPr>
            <p:cNvCxnSpPr>
              <a:cxnSpLocks/>
              <a:stCxn id="183" idx="0"/>
            </p:cNvCxnSpPr>
            <p:nvPr/>
          </p:nvCxnSpPr>
          <p:spPr>
            <a:xfrm rot="16200000" flipV="1">
              <a:off x="10883276" y="4584655"/>
              <a:ext cx="122818" cy="158064"/>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nector: Elbow 187">
              <a:extLst>
                <a:ext uri="{FF2B5EF4-FFF2-40B4-BE49-F238E27FC236}">
                  <a16:creationId xmlns:a16="http://schemas.microsoft.com/office/drawing/2014/main" id="{4D73EF99-87D5-4816-A3AD-0B81986FC81F}"/>
                </a:ext>
              </a:extLst>
            </p:cNvPr>
            <p:cNvCxnSpPr>
              <a:cxnSpLocks/>
            </p:cNvCxnSpPr>
            <p:nvPr/>
          </p:nvCxnSpPr>
          <p:spPr>
            <a:xfrm>
              <a:off x="9536702" y="4601518"/>
              <a:ext cx="5698" cy="451645"/>
            </a:xfrm>
            <a:prstGeom prst="bentConnector3">
              <a:avLst>
                <a:gd name="adj1" fmla="val -308253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a:extLst>
              <a:ext uri="{FF2B5EF4-FFF2-40B4-BE49-F238E27FC236}">
                <a16:creationId xmlns:a16="http://schemas.microsoft.com/office/drawing/2014/main" id="{F4DE5CAF-5800-4AFD-B761-FBF1BF39C52C}"/>
              </a:ext>
            </a:extLst>
          </p:cNvPr>
          <p:cNvCxnSpPr>
            <a:stCxn id="135" idx="0"/>
            <a:endCxn id="99" idx="2"/>
          </p:cNvCxnSpPr>
          <p:nvPr/>
        </p:nvCxnSpPr>
        <p:spPr>
          <a:xfrm flipV="1">
            <a:off x="9121653" y="2642288"/>
            <a:ext cx="0" cy="167018"/>
          </a:xfrm>
          <a:prstGeom prst="straightConnector1">
            <a:avLst/>
          </a:prstGeom>
          <a:noFill/>
          <a:ln w="28575" cap="flat" cmpd="sng" algn="ctr">
            <a:solidFill>
              <a:srgbClr val="44546A"/>
            </a:solidFill>
            <a:prstDash val="solid"/>
            <a:miter lim="800000"/>
            <a:tailEnd type="triangle"/>
          </a:ln>
          <a:effectLst/>
        </p:spPr>
      </p:cxnSp>
      <p:sp>
        <p:nvSpPr>
          <p:cNvPr id="189" name="Arc 188">
            <a:extLst>
              <a:ext uri="{FF2B5EF4-FFF2-40B4-BE49-F238E27FC236}">
                <a16:creationId xmlns:a16="http://schemas.microsoft.com/office/drawing/2014/main" id="{B54FA6A4-3423-4AC4-91DE-33D896FD5FD8}"/>
              </a:ext>
            </a:extLst>
          </p:cNvPr>
          <p:cNvSpPr/>
          <p:nvPr/>
        </p:nvSpPr>
        <p:spPr>
          <a:xfrm>
            <a:off x="9003429" y="3930114"/>
            <a:ext cx="234328" cy="206614"/>
          </a:xfrm>
          <a:prstGeom prst="arc">
            <a:avLst>
              <a:gd name="adj1" fmla="val 16200000"/>
              <a:gd name="adj2" fmla="val 5569477"/>
            </a:avLst>
          </a:prstGeom>
          <a:ln w="285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6926"/>
            <a:endParaRPr lang="en-US" sz="1798">
              <a:solidFill>
                <a:srgbClr val="000000"/>
              </a:solidFill>
              <a:latin typeface="Arial"/>
            </a:endParaRPr>
          </a:p>
        </p:txBody>
      </p:sp>
      <p:cxnSp>
        <p:nvCxnSpPr>
          <p:cNvPr id="15" name="Straight Connector 14">
            <a:extLst>
              <a:ext uri="{FF2B5EF4-FFF2-40B4-BE49-F238E27FC236}">
                <a16:creationId xmlns:a16="http://schemas.microsoft.com/office/drawing/2014/main" id="{5BA78701-EAD7-40B2-B1A7-E43087796237}"/>
              </a:ext>
            </a:extLst>
          </p:cNvPr>
          <p:cNvCxnSpPr>
            <a:cxnSpLocks/>
            <a:stCxn id="173" idx="0"/>
            <a:endCxn id="189" idx="2"/>
          </p:cNvCxnSpPr>
          <p:nvPr/>
        </p:nvCxnSpPr>
        <p:spPr>
          <a:xfrm flipV="1">
            <a:off x="9093017" y="4136631"/>
            <a:ext cx="22482" cy="802516"/>
          </a:xfrm>
          <a:prstGeom prst="line">
            <a:avLst/>
          </a:prstGeom>
          <a:ln w="285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E45939F-C4BE-44A2-BA83-0C897169B4F6}"/>
              </a:ext>
            </a:extLst>
          </p:cNvPr>
          <p:cNvCxnSpPr>
            <a:cxnSpLocks/>
            <a:stCxn id="189" idx="0"/>
            <a:endCxn id="135" idx="2"/>
          </p:cNvCxnSpPr>
          <p:nvPr/>
        </p:nvCxnSpPr>
        <p:spPr>
          <a:xfrm flipV="1">
            <a:off x="9120592" y="3155270"/>
            <a:ext cx="1062" cy="774842"/>
          </a:xfrm>
          <a:prstGeom prst="straightConnector1">
            <a:avLst/>
          </a:prstGeom>
          <a:ln w="2857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190" name="Graphic 189" descr="Users">
            <a:extLst>
              <a:ext uri="{FF2B5EF4-FFF2-40B4-BE49-F238E27FC236}">
                <a16:creationId xmlns:a16="http://schemas.microsoft.com/office/drawing/2014/main" id="{84FAA891-CB66-46A6-9D5D-32A10A5C5C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0467" y="2651643"/>
            <a:ext cx="391339" cy="391339"/>
          </a:xfrm>
          <a:prstGeom prst="rect">
            <a:avLst/>
          </a:prstGeom>
        </p:spPr>
      </p:pic>
      <p:sp>
        <p:nvSpPr>
          <p:cNvPr id="191" name="TextBox 190">
            <a:extLst>
              <a:ext uri="{FF2B5EF4-FFF2-40B4-BE49-F238E27FC236}">
                <a16:creationId xmlns:a16="http://schemas.microsoft.com/office/drawing/2014/main" id="{DCCB3A20-43E1-47CA-BD12-240F5394E918}"/>
              </a:ext>
            </a:extLst>
          </p:cNvPr>
          <p:cNvSpPr txBox="1"/>
          <p:nvPr/>
        </p:nvSpPr>
        <p:spPr>
          <a:xfrm>
            <a:off x="6049150" y="2572212"/>
            <a:ext cx="1746148" cy="645995"/>
          </a:xfrm>
          <a:prstGeom prst="rect">
            <a:avLst/>
          </a:prstGeom>
          <a:noFill/>
        </p:spPr>
        <p:txBody>
          <a:bodyPr wrap="square" rtlCol="0">
            <a:spAutoFit/>
          </a:bodyPr>
          <a:lstStyle/>
          <a:p>
            <a:pPr algn="ctr" defTabSz="456926"/>
            <a:r>
              <a:rPr lang="en-US" sz="1200" dirty="0">
                <a:solidFill>
                  <a:prstClr val="black"/>
                </a:solidFill>
                <a:latin typeface="Calibri" panose="020F0502020204030204"/>
              </a:rPr>
              <a:t>Test Sets and Test Data are Configured and managed in Orchestrator</a:t>
            </a:r>
          </a:p>
        </p:txBody>
      </p:sp>
      <p:sp>
        <p:nvSpPr>
          <p:cNvPr id="199" name="TextBox 198">
            <a:extLst>
              <a:ext uri="{FF2B5EF4-FFF2-40B4-BE49-F238E27FC236}">
                <a16:creationId xmlns:a16="http://schemas.microsoft.com/office/drawing/2014/main" id="{EC6FA801-8D47-4C4C-8722-62F5089F05DD}"/>
              </a:ext>
            </a:extLst>
          </p:cNvPr>
          <p:cNvSpPr txBox="1"/>
          <p:nvPr/>
        </p:nvSpPr>
        <p:spPr>
          <a:xfrm>
            <a:off x="7814920" y="6172565"/>
            <a:ext cx="1197221" cy="461425"/>
          </a:xfrm>
          <a:prstGeom prst="rect">
            <a:avLst/>
          </a:prstGeom>
          <a:noFill/>
        </p:spPr>
        <p:txBody>
          <a:bodyPr wrap="square" rtlCol="0">
            <a:spAutoFit/>
          </a:bodyPr>
          <a:lstStyle/>
          <a:p>
            <a:pPr algn="ctr" defTabSz="456926"/>
            <a:r>
              <a:rPr lang="en-US" sz="1200" dirty="0">
                <a:solidFill>
                  <a:srgbClr val="FA4616"/>
                </a:solidFill>
                <a:latin typeface="Calibri" panose="020F0502020204030204"/>
              </a:rPr>
              <a:t>During </a:t>
            </a:r>
          </a:p>
          <a:p>
            <a:pPr algn="ctr" defTabSz="456926"/>
            <a:r>
              <a:rPr lang="en-US" sz="1200" dirty="0">
                <a:solidFill>
                  <a:srgbClr val="FA4616"/>
                </a:solidFill>
                <a:latin typeface="Calibri" panose="020F0502020204030204"/>
              </a:rPr>
              <a:t>Design-time</a:t>
            </a:r>
          </a:p>
        </p:txBody>
      </p:sp>
      <p:sp>
        <p:nvSpPr>
          <p:cNvPr id="200" name="TextBox 199">
            <a:extLst>
              <a:ext uri="{FF2B5EF4-FFF2-40B4-BE49-F238E27FC236}">
                <a16:creationId xmlns:a16="http://schemas.microsoft.com/office/drawing/2014/main" id="{662EC680-5D99-4647-9A7E-0F2890F77BC0}"/>
              </a:ext>
            </a:extLst>
          </p:cNvPr>
          <p:cNvSpPr txBox="1"/>
          <p:nvPr/>
        </p:nvSpPr>
        <p:spPr>
          <a:xfrm>
            <a:off x="9390138" y="4297103"/>
            <a:ext cx="1458917" cy="461425"/>
          </a:xfrm>
          <a:prstGeom prst="rect">
            <a:avLst/>
          </a:prstGeom>
          <a:noFill/>
        </p:spPr>
        <p:txBody>
          <a:bodyPr wrap="square" rtlCol="0">
            <a:spAutoFit/>
          </a:bodyPr>
          <a:lstStyle/>
          <a:p>
            <a:pPr algn="ctr" defTabSz="456926"/>
            <a:r>
              <a:rPr lang="en-US" sz="1200" dirty="0">
                <a:solidFill>
                  <a:prstClr val="black"/>
                </a:solidFill>
                <a:latin typeface="Calibri" panose="020F0502020204030204"/>
              </a:rPr>
              <a:t>Testing workflows are deployed</a:t>
            </a:r>
          </a:p>
        </p:txBody>
      </p:sp>
      <p:sp>
        <p:nvSpPr>
          <p:cNvPr id="85" name="Title 3">
            <a:extLst>
              <a:ext uri="{FF2B5EF4-FFF2-40B4-BE49-F238E27FC236}">
                <a16:creationId xmlns:a16="http://schemas.microsoft.com/office/drawing/2014/main" id="{1B16E548-F9EC-4D9D-80E5-5C7DD500126C}"/>
              </a:ext>
            </a:extLst>
          </p:cNvPr>
          <p:cNvSpPr>
            <a:spLocks noGrp="1"/>
          </p:cNvSpPr>
          <p:nvPr>
            <p:ph type="title"/>
          </p:nvPr>
        </p:nvSpPr>
        <p:spPr>
          <a:xfrm>
            <a:off x="368434" y="334179"/>
            <a:ext cx="9135071" cy="689669"/>
          </a:xfrm>
        </p:spPr>
        <p:txBody>
          <a:bodyPr/>
          <a:lstStyle/>
          <a:p>
            <a:r>
              <a:rPr lang="en-US" dirty="0"/>
              <a:t>Best Practices Approach to Testing</a:t>
            </a:r>
          </a:p>
        </p:txBody>
      </p:sp>
      <p:grpSp>
        <p:nvGrpSpPr>
          <p:cNvPr id="108" name="Group 107">
            <a:extLst>
              <a:ext uri="{FF2B5EF4-FFF2-40B4-BE49-F238E27FC236}">
                <a16:creationId xmlns:a16="http://schemas.microsoft.com/office/drawing/2014/main" id="{DB1BC706-D2C2-498E-8785-C356E5E91623}"/>
              </a:ext>
            </a:extLst>
          </p:cNvPr>
          <p:cNvGrpSpPr/>
          <p:nvPr/>
        </p:nvGrpSpPr>
        <p:grpSpPr>
          <a:xfrm>
            <a:off x="1252245" y="5248836"/>
            <a:ext cx="1865253" cy="1072248"/>
            <a:chOff x="465640" y="2689870"/>
            <a:chExt cx="1866225" cy="1072806"/>
          </a:xfrm>
        </p:grpSpPr>
        <p:sp>
          <p:nvSpPr>
            <p:cNvPr id="109" name="Rectangle 108">
              <a:extLst>
                <a:ext uri="{FF2B5EF4-FFF2-40B4-BE49-F238E27FC236}">
                  <a16:creationId xmlns:a16="http://schemas.microsoft.com/office/drawing/2014/main" id="{32463C2E-35AC-4120-8701-BFF28EE455A8}"/>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sp>
          <p:nvSpPr>
            <p:cNvPr id="110" name="Rectangle 109">
              <a:extLst>
                <a:ext uri="{FF2B5EF4-FFF2-40B4-BE49-F238E27FC236}">
                  <a16:creationId xmlns:a16="http://schemas.microsoft.com/office/drawing/2014/main" id="{1A038FAE-77BF-4D1E-93DD-C09B526B4B91}"/>
                </a:ext>
              </a:extLst>
            </p:cNvPr>
            <p:cNvSpPr/>
            <p:nvPr/>
          </p:nvSpPr>
          <p:spPr bwMode="gray">
            <a:xfrm>
              <a:off x="2172998" y="2689870"/>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sp>
          <p:nvSpPr>
            <p:cNvPr id="111" name="Rectangle 110">
              <a:extLst>
                <a:ext uri="{FF2B5EF4-FFF2-40B4-BE49-F238E27FC236}">
                  <a16:creationId xmlns:a16="http://schemas.microsoft.com/office/drawing/2014/main" id="{5DCA5FF8-8AFE-40CF-8342-2ED47E285AE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dirty="0">
                <a:solidFill>
                  <a:srgbClr val="FFFFFF"/>
                </a:solidFill>
                <a:latin typeface="Arial"/>
                <a:cs typeface="Arial" panose="020B0604020202020204" pitchFamily="34" charset="0"/>
              </a:endParaRPr>
            </a:p>
          </p:txBody>
        </p:sp>
      </p:grpSp>
      <p:pic>
        <p:nvPicPr>
          <p:cNvPr id="27" name="Picture 26" descr="A picture containing text, clipart&#10;&#10;Description automatically generated">
            <a:extLst>
              <a:ext uri="{FF2B5EF4-FFF2-40B4-BE49-F238E27FC236}">
                <a16:creationId xmlns:a16="http://schemas.microsoft.com/office/drawing/2014/main" id="{0FCCFD43-4D90-44D5-8E36-94E758B6DEAC}"/>
              </a:ext>
            </a:extLst>
          </p:cNvPr>
          <p:cNvPicPr>
            <a:picLocks noChangeAspect="1"/>
          </p:cNvPicPr>
          <p:nvPr/>
        </p:nvPicPr>
        <p:blipFill>
          <a:blip r:embed="rId13"/>
          <a:stretch>
            <a:fillRect/>
          </a:stretch>
        </p:blipFill>
        <p:spPr>
          <a:xfrm>
            <a:off x="7352845" y="3860292"/>
            <a:ext cx="954544" cy="164666"/>
          </a:xfrm>
          <a:prstGeom prst="rect">
            <a:avLst/>
          </a:prstGeom>
        </p:spPr>
      </p:pic>
      <p:cxnSp>
        <p:nvCxnSpPr>
          <p:cNvPr id="31" name="Straight Arrow Connector 30">
            <a:extLst>
              <a:ext uri="{FF2B5EF4-FFF2-40B4-BE49-F238E27FC236}">
                <a16:creationId xmlns:a16="http://schemas.microsoft.com/office/drawing/2014/main" id="{F329C588-A0A5-4E06-BBBA-7A07B09E1079}"/>
              </a:ext>
            </a:extLst>
          </p:cNvPr>
          <p:cNvCxnSpPr>
            <a:cxnSpLocks/>
            <a:stCxn id="117" idx="0"/>
            <a:endCxn id="134" idx="2"/>
          </p:cNvCxnSpPr>
          <p:nvPr/>
        </p:nvCxnSpPr>
        <p:spPr>
          <a:xfrm flipV="1">
            <a:off x="2217468" y="4573953"/>
            <a:ext cx="210" cy="481815"/>
          </a:xfrm>
          <a:prstGeom prst="straightConnector1">
            <a:avLst/>
          </a:prstGeom>
          <a:ln w="28575" cap="flat" cmpd="sng" algn="ctr">
            <a:solidFill>
              <a:schemeClr val="tx1"/>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446EEFAB-E83C-4EA3-A3EE-04A4DB1A9600}"/>
              </a:ext>
            </a:extLst>
          </p:cNvPr>
          <p:cNvGrpSpPr/>
          <p:nvPr/>
        </p:nvGrpSpPr>
        <p:grpSpPr>
          <a:xfrm>
            <a:off x="656825" y="5055768"/>
            <a:ext cx="3121287" cy="1528987"/>
            <a:chOff x="4237782" y="4945350"/>
            <a:chExt cx="3122913" cy="1529783"/>
          </a:xfrm>
        </p:grpSpPr>
        <p:sp>
          <p:nvSpPr>
            <p:cNvPr id="117" name="Rectangle 116">
              <a:extLst>
                <a:ext uri="{FF2B5EF4-FFF2-40B4-BE49-F238E27FC236}">
                  <a16:creationId xmlns:a16="http://schemas.microsoft.com/office/drawing/2014/main" id="{E8049DEF-CBEE-455C-9E98-20375B3C11A5}"/>
                </a:ext>
              </a:extLst>
            </p:cNvPr>
            <p:cNvSpPr/>
            <p:nvPr/>
          </p:nvSpPr>
          <p:spPr bwMode="gray">
            <a:xfrm>
              <a:off x="4237782" y="4945350"/>
              <a:ext cx="3122913" cy="1529783"/>
            </a:xfrm>
            <a:prstGeom prst="rect">
              <a:avLst/>
            </a:prstGeom>
            <a:ln/>
          </p:spPr>
          <p:style>
            <a:lnRef idx="2">
              <a:schemeClr val="dk1"/>
            </a:lnRef>
            <a:fillRef idx="1">
              <a:schemeClr val="lt1"/>
            </a:fillRef>
            <a:effectRef idx="0">
              <a:schemeClr val="dk1"/>
            </a:effectRef>
            <a:fontRef idx="minor">
              <a:schemeClr val="dk1"/>
            </a:fontRef>
          </p:style>
          <p:txBody>
            <a:bodyPr lIns="0" tIns="91392" rIns="0" bIns="0" rtlCol="0" anchor="t" anchorCtr="0"/>
            <a:lstStyle/>
            <a:p>
              <a:pPr algn="ctr" defTabSz="456926">
                <a:spcBef>
                  <a:spcPts val="600"/>
                </a:spcBef>
              </a:pPr>
              <a:r>
                <a:rPr lang="en-US" sz="1200" b="1" kern="0" dirty="0">
                  <a:solidFill>
                    <a:prstClr val="black"/>
                  </a:solidFill>
                  <a:latin typeface="Noto Sans" panose="020B0502040504020204" pitchFamily="34" charset="0"/>
                  <a:ea typeface="Noto Sans" panose="020B0502040504020204" pitchFamily="34" charset="0"/>
                  <a:cs typeface="Noto Sans" panose="020B0502040504020204" pitchFamily="34" charset="0"/>
                </a:rPr>
                <a:t>ALM Integrations</a:t>
              </a:r>
            </a:p>
            <a:p>
              <a:pPr algn="ctr" defTabSz="456926">
                <a:spcBef>
                  <a:spcPts val="600"/>
                </a:spcBef>
              </a:pPr>
              <a:endParaRPr lang="en-US" sz="1400" b="1" kern="0" dirty="0">
                <a:solidFill>
                  <a:prstClr val="black"/>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050" name="Picture 2" descr="Connect JIRA to Zulip">
              <a:extLst>
                <a:ext uri="{FF2B5EF4-FFF2-40B4-BE49-F238E27FC236}">
                  <a16:creationId xmlns:a16="http://schemas.microsoft.com/office/drawing/2014/main" id="{3622F23D-515E-4C7A-A02D-D530257AFE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6274" y="5280280"/>
              <a:ext cx="406417" cy="417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AP Solution Manager 7.2: Changing the Landscape of Process Management  Solutions">
              <a:extLst>
                <a:ext uri="{FF2B5EF4-FFF2-40B4-BE49-F238E27FC236}">
                  <a16:creationId xmlns:a16="http://schemas.microsoft.com/office/drawing/2014/main" id="{F5EA7DAA-91D5-4A69-B3C3-1552E083E34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2775" t="9241" r="12574" b="11376"/>
            <a:stretch/>
          </p:blipFill>
          <p:spPr bwMode="auto">
            <a:xfrm>
              <a:off x="5642241" y="5273445"/>
              <a:ext cx="405377" cy="4310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zure DevOps Tutorial: Introduction, Pipeline, Repos, Tools You Must Know">
              <a:extLst>
                <a:ext uri="{FF2B5EF4-FFF2-40B4-BE49-F238E27FC236}">
                  <a16:creationId xmlns:a16="http://schemas.microsoft.com/office/drawing/2014/main" id="{4389E8A4-1AAA-4FC4-ABA1-739B3BC21B2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9353" y="5853493"/>
              <a:ext cx="2209187" cy="5235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picture containing graphical user interface&#10;&#10;Description automatically generated">
              <a:extLst>
                <a:ext uri="{FF2B5EF4-FFF2-40B4-BE49-F238E27FC236}">
                  <a16:creationId xmlns:a16="http://schemas.microsoft.com/office/drawing/2014/main" id="{0506A05C-31C0-4BF1-A723-A212BBB1A4B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9551" b="89888" l="3347" r="89819">
                          <a14:foregroundMark x1="5021" y1="59551" x2="9902" y2="61798"/>
                          <a14:foregroundMark x1="3347" y1="22472" x2="9902" y2="15169"/>
                        </a14:backgroundRemoval>
                      </a14:imgEffect>
                    </a14:imgLayer>
                  </a14:imgProps>
                </a:ext>
              </a:extLst>
            </a:blip>
            <a:srcRect r="79327" b="19815"/>
            <a:stretch/>
          </p:blipFill>
          <p:spPr>
            <a:xfrm>
              <a:off x="4451465" y="5845625"/>
              <a:ext cx="496533" cy="478119"/>
            </a:xfrm>
            <a:prstGeom prst="rect">
              <a:avLst/>
            </a:prstGeom>
          </p:spPr>
        </p:pic>
        <p:pic>
          <p:nvPicPr>
            <p:cNvPr id="5122" name="Picture 2" descr="Servicenow, logo Free Icon of Vector Logo">
              <a:extLst>
                <a:ext uri="{FF2B5EF4-FFF2-40B4-BE49-F238E27FC236}">
                  <a16:creationId xmlns:a16="http://schemas.microsoft.com/office/drawing/2014/main" id="{66E977B7-8572-45C4-8E95-ACFD19C7D9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87167" y="5280280"/>
              <a:ext cx="428424" cy="428424"/>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 Placeholder 5">
            <a:extLst>
              <a:ext uri="{FF2B5EF4-FFF2-40B4-BE49-F238E27FC236}">
                <a16:creationId xmlns:a16="http://schemas.microsoft.com/office/drawing/2014/main" id="{54913A63-AEA5-477B-8D91-C0F0C8AB96E2}"/>
              </a:ext>
            </a:extLst>
          </p:cNvPr>
          <p:cNvSpPr txBox="1">
            <a:spLocks/>
          </p:cNvSpPr>
          <p:nvPr/>
        </p:nvSpPr>
        <p:spPr>
          <a:xfrm>
            <a:off x="312894" y="675532"/>
            <a:ext cx="11421099" cy="489481"/>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6926"/>
            <a:r>
              <a:rPr lang="en-US" sz="1998" i="1" dirty="0">
                <a:solidFill>
                  <a:srgbClr val="000000"/>
                </a:solidFill>
              </a:rPr>
              <a:t>How do tests run after development?</a:t>
            </a:r>
          </a:p>
        </p:txBody>
      </p:sp>
      <p:sp>
        <p:nvSpPr>
          <p:cNvPr id="107" name="TextBox 106">
            <a:extLst>
              <a:ext uri="{FF2B5EF4-FFF2-40B4-BE49-F238E27FC236}">
                <a16:creationId xmlns:a16="http://schemas.microsoft.com/office/drawing/2014/main" id="{AA37C1FC-0A56-46C9-A888-268085B5554E}"/>
              </a:ext>
            </a:extLst>
          </p:cNvPr>
          <p:cNvSpPr txBox="1"/>
          <p:nvPr/>
        </p:nvSpPr>
        <p:spPr>
          <a:xfrm>
            <a:off x="10143597" y="720730"/>
            <a:ext cx="1717677" cy="481016"/>
          </a:xfrm>
          <a:prstGeom prst="rect">
            <a:avLst/>
          </a:prstGeom>
          <a:noFill/>
        </p:spPr>
        <p:txBody>
          <a:bodyPr wrap="square" lIns="0" tIns="0" rIns="0" bIns="0" rtlCol="0">
            <a:noAutofit/>
          </a:bodyPr>
          <a:lstStyle/>
          <a:p>
            <a:pPr algn="ctr" defTabSz="456926"/>
            <a:r>
              <a:rPr lang="en-US" sz="1400" b="1" dirty="0">
                <a:solidFill>
                  <a:srgbClr val="FA4616"/>
                </a:solidFill>
                <a:latin typeface="Arial"/>
                <a:cs typeface="Arial"/>
              </a:rPr>
              <a:t>RUNTIME PROCESS FLOW</a:t>
            </a:r>
          </a:p>
        </p:txBody>
      </p:sp>
      <p:sp>
        <p:nvSpPr>
          <p:cNvPr id="88" name="TextBox 87">
            <a:extLst>
              <a:ext uri="{FF2B5EF4-FFF2-40B4-BE49-F238E27FC236}">
                <a16:creationId xmlns:a16="http://schemas.microsoft.com/office/drawing/2014/main" id="{2FB4DCE6-D26E-449F-92F9-68658DBE36AB}"/>
              </a:ext>
            </a:extLst>
          </p:cNvPr>
          <p:cNvSpPr txBox="1"/>
          <p:nvPr/>
        </p:nvSpPr>
        <p:spPr>
          <a:xfrm>
            <a:off x="2307269" y="4579805"/>
            <a:ext cx="1675239" cy="461425"/>
          </a:xfrm>
          <a:prstGeom prst="rect">
            <a:avLst/>
          </a:prstGeom>
          <a:noFill/>
        </p:spPr>
        <p:txBody>
          <a:bodyPr wrap="square" rtlCol="0">
            <a:spAutoFit/>
          </a:bodyPr>
          <a:lstStyle/>
          <a:p>
            <a:pPr algn="ctr" defTabSz="456926"/>
            <a:r>
              <a:rPr lang="en-US" sz="1200" b="1" dirty="0">
                <a:solidFill>
                  <a:srgbClr val="FF0000"/>
                </a:solidFill>
                <a:latin typeface="Calibri" panose="020F0502020204030204"/>
              </a:rPr>
              <a:t>If Tests Fail</a:t>
            </a:r>
            <a:r>
              <a:rPr lang="en-US" sz="1200" dirty="0">
                <a:solidFill>
                  <a:prstClr val="black"/>
                </a:solidFill>
                <a:latin typeface="Calibri" panose="020F0502020204030204"/>
              </a:rPr>
              <a:t>, </a:t>
            </a:r>
          </a:p>
          <a:p>
            <a:pPr algn="ctr" defTabSz="456926"/>
            <a:r>
              <a:rPr lang="en-US" sz="1200" dirty="0">
                <a:solidFill>
                  <a:prstClr val="black"/>
                </a:solidFill>
                <a:latin typeface="Calibri" panose="020F0502020204030204"/>
              </a:rPr>
              <a:t>Tester logs defect</a:t>
            </a:r>
          </a:p>
        </p:txBody>
      </p:sp>
      <p:cxnSp>
        <p:nvCxnSpPr>
          <p:cNvPr id="4" name="Connector: Elbow 3">
            <a:extLst>
              <a:ext uri="{FF2B5EF4-FFF2-40B4-BE49-F238E27FC236}">
                <a16:creationId xmlns:a16="http://schemas.microsoft.com/office/drawing/2014/main" id="{BCF3DE8F-0C3A-4F9E-B381-95BCD58B6C62}"/>
              </a:ext>
            </a:extLst>
          </p:cNvPr>
          <p:cNvCxnSpPr>
            <a:stCxn id="134" idx="0"/>
          </p:cNvCxnSpPr>
          <p:nvPr/>
        </p:nvCxnSpPr>
        <p:spPr>
          <a:xfrm rot="5400000" flipH="1" flipV="1">
            <a:off x="4609863" y="77123"/>
            <a:ext cx="1030434" cy="5814802"/>
          </a:xfrm>
          <a:prstGeom prst="bentConnector2">
            <a:avLst/>
          </a:prstGeom>
          <a:noFill/>
          <a:ln w="28575" cap="flat" cmpd="sng" algn="ctr">
            <a:solidFill>
              <a:srgbClr val="44546A"/>
            </a:solidFill>
            <a:prstDash val="solid"/>
            <a:miter lim="800000"/>
            <a:tailEnd type="triangle"/>
          </a:ln>
          <a:effectLst/>
        </p:spPr>
      </p:cxnSp>
      <p:sp>
        <p:nvSpPr>
          <p:cNvPr id="92" name="TextBox 91">
            <a:extLst>
              <a:ext uri="{FF2B5EF4-FFF2-40B4-BE49-F238E27FC236}">
                <a16:creationId xmlns:a16="http://schemas.microsoft.com/office/drawing/2014/main" id="{73F3B5A4-308D-43EC-8E4F-DC5C0065255E}"/>
              </a:ext>
            </a:extLst>
          </p:cNvPr>
          <p:cNvSpPr txBox="1"/>
          <p:nvPr/>
        </p:nvSpPr>
        <p:spPr>
          <a:xfrm>
            <a:off x="2307268" y="1695291"/>
            <a:ext cx="2025504" cy="645995"/>
          </a:xfrm>
          <a:prstGeom prst="rect">
            <a:avLst/>
          </a:prstGeom>
          <a:noFill/>
        </p:spPr>
        <p:txBody>
          <a:bodyPr wrap="square" rtlCol="0">
            <a:spAutoFit/>
          </a:bodyPr>
          <a:lstStyle>
            <a:defPPr>
              <a:defRPr lang="en-US"/>
            </a:defPPr>
            <a:lvl1pPr algn="ctr" defTabSz="457200">
              <a:defRPr sz="1200">
                <a:solidFill>
                  <a:prstClr val="black"/>
                </a:solidFill>
                <a:latin typeface="Calibri" panose="020F0502020204030204"/>
              </a:defRPr>
            </a:lvl1pPr>
          </a:lstStyle>
          <a:p>
            <a:pPr defTabSz="456926"/>
            <a:r>
              <a:rPr lang="en-US" dirty="0"/>
              <a:t>Testers can manually execute</a:t>
            </a:r>
          </a:p>
          <a:p>
            <a:pPr defTabSz="456926"/>
            <a:r>
              <a:rPr lang="en-US" dirty="0"/>
              <a:t>Test Sets from Test Manager OR from Orchestrator.</a:t>
            </a:r>
          </a:p>
        </p:txBody>
      </p:sp>
      <p:sp>
        <p:nvSpPr>
          <p:cNvPr id="94" name="Oval 93">
            <a:extLst>
              <a:ext uri="{FF2B5EF4-FFF2-40B4-BE49-F238E27FC236}">
                <a16:creationId xmlns:a16="http://schemas.microsoft.com/office/drawing/2014/main" id="{4110587A-A61C-4642-93E8-6E71253D501F}"/>
              </a:ext>
            </a:extLst>
          </p:cNvPr>
          <p:cNvSpPr/>
          <p:nvPr/>
        </p:nvSpPr>
        <p:spPr>
          <a:xfrm>
            <a:off x="2018595" y="1755034"/>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6926"/>
            <a:r>
              <a:rPr lang="en-US" sz="1400" dirty="0">
                <a:solidFill>
                  <a:srgbClr val="000000"/>
                </a:solidFill>
                <a:latin typeface="Arial"/>
                <a:cs typeface="Arial"/>
              </a:rPr>
              <a:t>1</a:t>
            </a:r>
          </a:p>
        </p:txBody>
      </p:sp>
      <p:sp>
        <p:nvSpPr>
          <p:cNvPr id="112" name="TextBox 111">
            <a:extLst>
              <a:ext uri="{FF2B5EF4-FFF2-40B4-BE49-F238E27FC236}">
                <a16:creationId xmlns:a16="http://schemas.microsoft.com/office/drawing/2014/main" id="{1CF7B3CC-FBA4-4138-B8FA-5DCD9AB68BC2}"/>
              </a:ext>
            </a:extLst>
          </p:cNvPr>
          <p:cNvSpPr txBox="1"/>
          <p:nvPr/>
        </p:nvSpPr>
        <p:spPr>
          <a:xfrm>
            <a:off x="10399685" y="2633566"/>
            <a:ext cx="1047887" cy="830565"/>
          </a:xfrm>
          <a:prstGeom prst="rect">
            <a:avLst/>
          </a:prstGeom>
          <a:noFill/>
        </p:spPr>
        <p:txBody>
          <a:bodyPr wrap="square" rtlCol="0">
            <a:spAutoFit/>
          </a:bodyPr>
          <a:lstStyle>
            <a:defPPr>
              <a:defRPr lang="en-US"/>
            </a:defPPr>
            <a:lvl1pPr algn="ctr" defTabSz="457200">
              <a:defRPr sz="1200">
                <a:solidFill>
                  <a:prstClr val="black"/>
                </a:solidFill>
                <a:latin typeface="Calibri" panose="020F0502020204030204"/>
              </a:defRPr>
            </a:lvl1pPr>
          </a:lstStyle>
          <a:p>
            <a:pPr defTabSz="456926"/>
            <a:r>
              <a:rPr lang="en-US" dirty="0"/>
              <a:t>Test Sets can also be scheduled to run.</a:t>
            </a:r>
          </a:p>
        </p:txBody>
      </p:sp>
      <p:sp>
        <p:nvSpPr>
          <p:cNvPr id="113" name="Oval 112">
            <a:extLst>
              <a:ext uri="{FF2B5EF4-FFF2-40B4-BE49-F238E27FC236}">
                <a16:creationId xmlns:a16="http://schemas.microsoft.com/office/drawing/2014/main" id="{4F240284-6E52-447A-B1E2-03452E18450E}"/>
              </a:ext>
            </a:extLst>
          </p:cNvPr>
          <p:cNvSpPr/>
          <p:nvPr/>
        </p:nvSpPr>
        <p:spPr>
          <a:xfrm>
            <a:off x="10729535" y="2309316"/>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6926"/>
            <a:r>
              <a:rPr lang="en-US" sz="1400" dirty="0">
                <a:solidFill>
                  <a:srgbClr val="000000"/>
                </a:solidFill>
                <a:latin typeface="Arial"/>
                <a:cs typeface="Arial"/>
              </a:rPr>
              <a:t>2</a:t>
            </a:r>
          </a:p>
        </p:txBody>
      </p:sp>
      <p:sp>
        <p:nvSpPr>
          <p:cNvPr id="114" name="TextBox 113">
            <a:extLst>
              <a:ext uri="{FF2B5EF4-FFF2-40B4-BE49-F238E27FC236}">
                <a16:creationId xmlns:a16="http://schemas.microsoft.com/office/drawing/2014/main" id="{E6B062A3-A76C-4A8E-A6AA-DD15142C1712}"/>
              </a:ext>
            </a:extLst>
          </p:cNvPr>
          <p:cNvSpPr txBox="1"/>
          <p:nvPr/>
        </p:nvSpPr>
        <p:spPr>
          <a:xfrm>
            <a:off x="4413144" y="3792008"/>
            <a:ext cx="1606980" cy="645995"/>
          </a:xfrm>
          <a:prstGeom prst="rect">
            <a:avLst/>
          </a:prstGeom>
          <a:noFill/>
        </p:spPr>
        <p:txBody>
          <a:bodyPr wrap="square" rtlCol="0">
            <a:spAutoFit/>
          </a:bodyPr>
          <a:lstStyle>
            <a:defPPr>
              <a:defRPr lang="en-US"/>
            </a:defPPr>
            <a:lvl1pPr algn="ctr" defTabSz="457200">
              <a:defRPr sz="1200">
                <a:solidFill>
                  <a:prstClr val="black"/>
                </a:solidFill>
                <a:latin typeface="Calibri" panose="020F0502020204030204"/>
              </a:defRPr>
            </a:lvl1pPr>
          </a:lstStyle>
          <a:p>
            <a:pPr defTabSz="456926"/>
            <a:r>
              <a:rPr lang="en-US" dirty="0"/>
              <a:t>Test Robots</a:t>
            </a:r>
          </a:p>
          <a:p>
            <a:pPr defTabSz="456926"/>
            <a:r>
              <a:rPr lang="en-US" dirty="0"/>
              <a:t>Report results back to Test Manager</a:t>
            </a:r>
          </a:p>
        </p:txBody>
      </p:sp>
      <p:sp>
        <p:nvSpPr>
          <p:cNvPr id="115" name="Oval 114">
            <a:extLst>
              <a:ext uri="{FF2B5EF4-FFF2-40B4-BE49-F238E27FC236}">
                <a16:creationId xmlns:a16="http://schemas.microsoft.com/office/drawing/2014/main" id="{12A58849-6E1C-4DE0-941C-4D1F582D809D}"/>
              </a:ext>
            </a:extLst>
          </p:cNvPr>
          <p:cNvSpPr/>
          <p:nvPr/>
        </p:nvSpPr>
        <p:spPr>
          <a:xfrm>
            <a:off x="5049695" y="3485521"/>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6926"/>
            <a:r>
              <a:rPr lang="en-US" sz="1400" dirty="0">
                <a:solidFill>
                  <a:srgbClr val="000000"/>
                </a:solidFill>
                <a:latin typeface="Arial"/>
                <a:cs typeface="Arial"/>
              </a:rPr>
              <a:t>3</a:t>
            </a:r>
          </a:p>
        </p:txBody>
      </p:sp>
    </p:spTree>
    <p:extLst>
      <p:ext uri="{BB962C8B-B14F-4D97-AF65-F5344CB8AC3E}">
        <p14:creationId xmlns:p14="http://schemas.microsoft.com/office/powerpoint/2010/main" val="2020555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B7F6D48-0D64-4FD2-8EBF-8920C7DBC74E}"/>
              </a:ext>
            </a:extLst>
          </p:cNvPr>
          <p:cNvSpPr/>
          <p:nvPr/>
        </p:nvSpPr>
        <p:spPr>
          <a:xfrm>
            <a:off x="8004234" y="1297285"/>
            <a:ext cx="2491146" cy="2046135"/>
          </a:xfrm>
          <a:prstGeom prst="rect">
            <a:avLst/>
          </a:prstGeom>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defTabSz="456926">
              <a:defRPr/>
            </a:pPr>
            <a:r>
              <a:rPr lang="en-US" sz="1400" b="1" kern="0">
                <a:solidFill>
                  <a:srgbClr val="FFFFFF"/>
                </a:solidFill>
                <a:latin typeface="Calibri" panose="020F0502020204030204"/>
                <a:cs typeface="Arial"/>
              </a:rPr>
              <a:t> </a:t>
            </a:r>
          </a:p>
        </p:txBody>
      </p:sp>
      <p:cxnSp>
        <p:nvCxnSpPr>
          <p:cNvPr id="90" name="Connector: Elbow 89">
            <a:extLst>
              <a:ext uri="{FF2B5EF4-FFF2-40B4-BE49-F238E27FC236}">
                <a16:creationId xmlns:a16="http://schemas.microsoft.com/office/drawing/2014/main" id="{8D9F36DE-36BE-44C6-B0B9-B9AA39E7A791}"/>
              </a:ext>
            </a:extLst>
          </p:cNvPr>
          <p:cNvCxnSpPr>
            <a:cxnSpLocks/>
            <a:stCxn id="99" idx="3"/>
            <a:endCxn id="134" idx="3"/>
          </p:cNvCxnSpPr>
          <p:nvPr/>
        </p:nvCxnSpPr>
        <p:spPr>
          <a:xfrm flipH="1">
            <a:off x="5329207" y="2469306"/>
            <a:ext cx="4996338" cy="1567540"/>
          </a:xfrm>
          <a:prstGeom prst="bentConnector3">
            <a:avLst>
              <a:gd name="adj1" fmla="val -4574"/>
            </a:avLst>
          </a:prstGeom>
          <a:noFill/>
          <a:ln w="28575" cap="flat" cmpd="sng" algn="ctr">
            <a:solidFill>
              <a:srgbClr val="44546A"/>
            </a:solidFill>
            <a:prstDash val="solid"/>
            <a:miter lim="800000"/>
            <a:tailEnd type="triangle"/>
          </a:ln>
          <a:effectLst/>
        </p:spPr>
      </p:cxnSp>
      <p:sp>
        <p:nvSpPr>
          <p:cNvPr id="93" name="Rectangle 92">
            <a:extLst>
              <a:ext uri="{FF2B5EF4-FFF2-40B4-BE49-F238E27FC236}">
                <a16:creationId xmlns:a16="http://schemas.microsoft.com/office/drawing/2014/main" id="{BC7DBE45-5077-4DF1-B092-698509931758}"/>
              </a:ext>
            </a:extLst>
          </p:cNvPr>
          <p:cNvSpPr/>
          <p:nvPr/>
        </p:nvSpPr>
        <p:spPr bwMode="gray">
          <a:xfrm>
            <a:off x="1535761" y="1688215"/>
            <a:ext cx="158785" cy="158785"/>
          </a:xfrm>
          <a:prstGeom prst="rect">
            <a:avLst/>
          </a:prstGeom>
          <a:noFill/>
          <a:ln w="28575">
            <a:noFill/>
            <a:miter lim="800000"/>
            <a:headEnd/>
            <a:tailEnd/>
          </a:ln>
          <a:effectLst/>
        </p:spPr>
        <p:txBody>
          <a:bodyPr lIns="182784" rtlCol="0" anchor="ctr"/>
          <a:lstStyle/>
          <a:p>
            <a:pPr algn="ctr" defTabSz="456926"/>
            <a:endParaRPr lang="en-US" sz="1200" b="1">
              <a:solidFill>
                <a:srgbClr val="FFFFFF"/>
              </a:solidFill>
              <a:latin typeface="Arial"/>
              <a:cs typeface="Arial" panose="020B0604020202020204" pitchFamily="34" charset="0"/>
            </a:endParaRPr>
          </a:p>
        </p:txBody>
      </p:sp>
      <p:sp>
        <p:nvSpPr>
          <p:cNvPr id="95" name="Rectangle 94">
            <a:extLst>
              <a:ext uri="{FF2B5EF4-FFF2-40B4-BE49-F238E27FC236}">
                <a16:creationId xmlns:a16="http://schemas.microsoft.com/office/drawing/2014/main" id="{BBE4B7ED-009B-4305-8FF7-62200A90FCE1}"/>
              </a:ext>
            </a:extLst>
          </p:cNvPr>
          <p:cNvSpPr/>
          <p:nvPr/>
        </p:nvSpPr>
        <p:spPr>
          <a:xfrm>
            <a:off x="148061" y="1627818"/>
            <a:ext cx="2113307" cy="697148"/>
          </a:xfrm>
          <a:prstGeom prst="rect">
            <a:avLst/>
          </a:prstGeom>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456926">
              <a:lnSpc>
                <a:spcPct val="150000"/>
              </a:lnSpc>
              <a:defRPr/>
            </a:pPr>
            <a:r>
              <a:rPr lang="en-US" sz="1200" b="1" kern="0">
                <a:solidFill>
                  <a:prstClr val="black"/>
                </a:solidFill>
                <a:latin typeface="Noto Sans" panose="020B0502040504020204" pitchFamily="34" charset="0"/>
                <a:ea typeface="Noto Sans" panose="020B0502040504020204" pitchFamily="34" charset="0"/>
                <a:cs typeface="Noto Sans" panose="020B0502040504020204" pitchFamily="34" charset="0"/>
              </a:rPr>
              <a:t>  Version Control System</a:t>
            </a:r>
          </a:p>
        </p:txBody>
      </p:sp>
      <p:sp>
        <p:nvSpPr>
          <p:cNvPr id="96" name="Rectangle 95">
            <a:extLst>
              <a:ext uri="{FF2B5EF4-FFF2-40B4-BE49-F238E27FC236}">
                <a16:creationId xmlns:a16="http://schemas.microsoft.com/office/drawing/2014/main" id="{EBB586E8-BDA5-4B63-9842-56D19E782FBF}"/>
              </a:ext>
            </a:extLst>
          </p:cNvPr>
          <p:cNvSpPr/>
          <p:nvPr/>
        </p:nvSpPr>
        <p:spPr>
          <a:xfrm>
            <a:off x="2910173" y="1470047"/>
            <a:ext cx="1433025" cy="1012690"/>
          </a:xfrm>
          <a:prstGeom prst="rect">
            <a:avLst/>
          </a:prstGeom>
          <a:ln/>
        </p:spPr>
        <p:style>
          <a:lnRef idx="2">
            <a:schemeClr val="dk1"/>
          </a:lnRef>
          <a:fillRef idx="1">
            <a:schemeClr val="lt1"/>
          </a:fillRef>
          <a:effectRef idx="0">
            <a:schemeClr val="dk1"/>
          </a:effectRef>
          <a:fontRef idx="minor">
            <a:schemeClr val="dk1"/>
          </a:fontRef>
        </p:style>
        <p:txBody>
          <a:bodyPr lIns="0" tIns="91392" rIns="0" bIns="0" rtlCol="0" anchor="t" anchorCtr="0"/>
          <a:lstStyle/>
          <a:p>
            <a:pPr algn="ctr" defTabSz="456926">
              <a:spcBef>
                <a:spcPts val="600"/>
              </a:spcBef>
              <a:defRPr/>
            </a:pPr>
            <a:r>
              <a:rPr lang="en-US" sz="1400" b="1" kern="0">
                <a:solidFill>
                  <a:prstClr val="black"/>
                </a:solidFill>
                <a:latin typeface="Noto Sans" panose="020B0502040504020204" pitchFamily="34" charset="0"/>
                <a:ea typeface="Noto Sans" panose="020B0502040504020204" pitchFamily="34" charset="0"/>
                <a:cs typeface="Noto Sans" panose="020B0502040504020204" pitchFamily="34" charset="0"/>
              </a:rPr>
              <a:t>CI/CD Tools</a:t>
            </a:r>
            <a:endParaRPr lang="en-US" sz="1400" b="1" kern="0">
              <a:solidFill>
                <a:srgbClr val="000000"/>
              </a:solidFill>
              <a:latin typeface="Noto Sans SemBd" panose="020B0702040504020204" pitchFamily="34"/>
              <a:ea typeface="Noto Sans SemBd" panose="020B0702040504020204" pitchFamily="34"/>
              <a:cs typeface="Noto Sans SemBd" panose="020B0702040504020204" pitchFamily="34"/>
            </a:endParaRPr>
          </a:p>
        </p:txBody>
      </p:sp>
      <p:cxnSp>
        <p:nvCxnSpPr>
          <p:cNvPr id="97" name="Straight Arrow Connector 96">
            <a:extLst>
              <a:ext uri="{FF2B5EF4-FFF2-40B4-BE49-F238E27FC236}">
                <a16:creationId xmlns:a16="http://schemas.microsoft.com/office/drawing/2014/main" id="{9586FD27-C5C2-426C-B74B-2453F7CBC7A6}"/>
              </a:ext>
            </a:extLst>
          </p:cNvPr>
          <p:cNvCxnSpPr>
            <a:cxnSpLocks/>
          </p:cNvCxnSpPr>
          <p:nvPr/>
        </p:nvCxnSpPr>
        <p:spPr>
          <a:xfrm>
            <a:off x="1214540" y="2324967"/>
            <a:ext cx="0" cy="942045"/>
          </a:xfrm>
          <a:prstGeom prst="straightConnector1">
            <a:avLst/>
          </a:prstGeom>
          <a:noFill/>
          <a:ln w="28575" cap="flat" cmpd="sng" algn="ctr">
            <a:solidFill>
              <a:srgbClr val="44546A"/>
            </a:solidFill>
            <a:prstDash val="solid"/>
            <a:round/>
            <a:headEnd type="triangle" w="med" len="med"/>
            <a:tailEnd type="none" w="med" len="med"/>
          </a:ln>
          <a:effectLst/>
        </p:spPr>
      </p:cxnSp>
      <p:sp>
        <p:nvSpPr>
          <p:cNvPr id="99" name="Rectangle 98">
            <a:extLst>
              <a:ext uri="{FF2B5EF4-FFF2-40B4-BE49-F238E27FC236}">
                <a16:creationId xmlns:a16="http://schemas.microsoft.com/office/drawing/2014/main" id="{0FED2FCE-7DBB-4074-8668-313601CD852B}"/>
              </a:ext>
            </a:extLst>
          </p:cNvPr>
          <p:cNvSpPr/>
          <p:nvPr/>
        </p:nvSpPr>
        <p:spPr>
          <a:xfrm>
            <a:off x="8206500" y="2296324"/>
            <a:ext cx="2119045" cy="345964"/>
          </a:xfrm>
          <a:prstGeom prst="rect">
            <a:avLst/>
          </a:prstGeom>
          <a:solidFill>
            <a:srgbClr val="FFC000">
              <a:lumMod val="60000"/>
              <a:lumOff val="40000"/>
            </a:srgb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Test</a:t>
            </a:r>
          </a:p>
        </p:txBody>
      </p:sp>
      <p:sp>
        <p:nvSpPr>
          <p:cNvPr id="100" name="Rectangle 99">
            <a:extLst>
              <a:ext uri="{FF2B5EF4-FFF2-40B4-BE49-F238E27FC236}">
                <a16:creationId xmlns:a16="http://schemas.microsoft.com/office/drawing/2014/main" id="{10813955-C2B7-4CE1-AE6F-646CAE12D1B1}"/>
              </a:ext>
            </a:extLst>
          </p:cNvPr>
          <p:cNvSpPr/>
          <p:nvPr/>
        </p:nvSpPr>
        <p:spPr>
          <a:xfrm>
            <a:off x="8190284" y="1805355"/>
            <a:ext cx="2119045" cy="345964"/>
          </a:xfrm>
          <a:prstGeom prst="rect">
            <a:avLst/>
          </a:prstGeom>
          <a:solidFill>
            <a:srgbClr val="00B050"/>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01" name="Rectangle 100">
            <a:extLst>
              <a:ext uri="{FF2B5EF4-FFF2-40B4-BE49-F238E27FC236}">
                <a16:creationId xmlns:a16="http://schemas.microsoft.com/office/drawing/2014/main" id="{440B7609-2B13-432C-80EF-C1A260082518}"/>
              </a:ext>
            </a:extLst>
          </p:cNvPr>
          <p:cNvSpPr/>
          <p:nvPr/>
        </p:nvSpPr>
        <p:spPr bwMode="gray">
          <a:xfrm>
            <a:off x="10394345" y="1759347"/>
            <a:ext cx="158785" cy="158785"/>
          </a:xfrm>
          <a:prstGeom prst="rect">
            <a:avLst/>
          </a:prstGeom>
          <a:noFill/>
          <a:ln w="28575">
            <a:noFill/>
            <a:miter lim="800000"/>
            <a:headEnd/>
            <a:tailEnd/>
          </a:ln>
          <a:effectLst/>
        </p:spPr>
        <p:txBody>
          <a:bodyPr lIns="182784" rtlCol="0" anchor="ctr"/>
          <a:lstStyle/>
          <a:p>
            <a:pPr algn="ctr" defTabSz="456926"/>
            <a:endParaRPr lang="en-US" sz="1200" b="1">
              <a:solidFill>
                <a:srgbClr val="FFFFFF"/>
              </a:solidFill>
              <a:latin typeface="Arial"/>
              <a:cs typeface="Arial" panose="020B0604020202020204" pitchFamily="34" charset="0"/>
            </a:endParaRPr>
          </a:p>
        </p:txBody>
      </p:sp>
      <p:sp>
        <p:nvSpPr>
          <p:cNvPr id="102" name="Rectangle 101">
            <a:extLst>
              <a:ext uri="{FF2B5EF4-FFF2-40B4-BE49-F238E27FC236}">
                <a16:creationId xmlns:a16="http://schemas.microsoft.com/office/drawing/2014/main" id="{CC895174-1AB2-4915-884D-4ED769ACDCF3}"/>
              </a:ext>
            </a:extLst>
          </p:cNvPr>
          <p:cNvSpPr/>
          <p:nvPr/>
        </p:nvSpPr>
        <p:spPr bwMode="gray">
          <a:xfrm>
            <a:off x="8291942" y="1976393"/>
            <a:ext cx="158785" cy="158785"/>
          </a:xfrm>
          <a:prstGeom prst="rect">
            <a:avLst/>
          </a:prstGeom>
          <a:noFill/>
          <a:ln w="28575">
            <a:noFill/>
            <a:miter lim="800000"/>
            <a:headEnd/>
            <a:tailEnd/>
          </a:ln>
          <a:effectLst/>
        </p:spPr>
        <p:txBody>
          <a:bodyPr lIns="182784" rtlCol="0" anchor="ctr"/>
          <a:lstStyle/>
          <a:p>
            <a:pPr algn="ctr" defTabSz="456926"/>
            <a:endParaRPr lang="en-US" sz="1200" b="1">
              <a:solidFill>
                <a:srgbClr val="FFFFFF"/>
              </a:solidFill>
              <a:latin typeface="Arial"/>
              <a:cs typeface="Arial" panose="020B0604020202020204" pitchFamily="34" charset="0"/>
            </a:endParaRPr>
          </a:p>
        </p:txBody>
      </p:sp>
      <p:grpSp>
        <p:nvGrpSpPr>
          <p:cNvPr id="21" name="Group 20">
            <a:extLst>
              <a:ext uri="{FF2B5EF4-FFF2-40B4-BE49-F238E27FC236}">
                <a16:creationId xmlns:a16="http://schemas.microsoft.com/office/drawing/2014/main" id="{F08925F1-B22E-43D2-A89B-15FE190F9388}"/>
              </a:ext>
            </a:extLst>
          </p:cNvPr>
          <p:cNvGrpSpPr/>
          <p:nvPr/>
        </p:nvGrpSpPr>
        <p:grpSpPr>
          <a:xfrm>
            <a:off x="6950687" y="3696291"/>
            <a:ext cx="382285" cy="496871"/>
            <a:chOff x="8085179" y="3145879"/>
            <a:chExt cx="382485" cy="497129"/>
          </a:xfrm>
        </p:grpSpPr>
        <p:sp>
          <p:nvSpPr>
            <p:cNvPr id="91" name="Rectangle 90">
              <a:extLst>
                <a:ext uri="{FF2B5EF4-FFF2-40B4-BE49-F238E27FC236}">
                  <a16:creationId xmlns:a16="http://schemas.microsoft.com/office/drawing/2014/main" id="{F611D419-A4AA-43A7-8796-6C7C9D469C3D}"/>
                </a:ext>
              </a:extLst>
            </p:cNvPr>
            <p:cNvSpPr/>
            <p:nvPr/>
          </p:nvSpPr>
          <p:spPr>
            <a:xfrm>
              <a:off x="8085179" y="3274999"/>
              <a:ext cx="382485" cy="315088"/>
            </a:xfrm>
            <a:prstGeom prst="rect">
              <a:avLst/>
            </a:prstGeom>
            <a:solidFill>
              <a:sysClr val="window" lastClr="FFFFFF"/>
            </a:solidFill>
            <a:ln w="12700" cap="flat" cmpd="sng" algn="ctr">
              <a:noFill/>
              <a:prstDash val="solid"/>
              <a:miter lim="800000"/>
            </a:ln>
            <a:effectLst/>
          </p:spPr>
          <p:txBody>
            <a:bodyPr rtlCol="0" anchor="ctr"/>
            <a:lstStyle/>
            <a:p>
              <a:pPr algn="ctr" defTabSz="456926">
                <a:defRPr/>
              </a:pPr>
              <a:endParaRPr lang="en-US" sz="1798" kern="0">
                <a:solidFill>
                  <a:prstClr val="white"/>
                </a:solidFill>
                <a:latin typeface="Calibri" panose="020F0502020204030204"/>
              </a:endParaRPr>
            </a:p>
          </p:txBody>
        </p:sp>
        <p:grpSp>
          <p:nvGrpSpPr>
            <p:cNvPr id="103" name="Group 102">
              <a:extLst>
                <a:ext uri="{FF2B5EF4-FFF2-40B4-BE49-F238E27FC236}">
                  <a16:creationId xmlns:a16="http://schemas.microsoft.com/office/drawing/2014/main" id="{11C61D58-97B1-457E-B91E-B1315EA7F7A0}"/>
                </a:ext>
              </a:extLst>
            </p:cNvPr>
            <p:cNvGrpSpPr/>
            <p:nvPr/>
          </p:nvGrpSpPr>
          <p:grpSpPr>
            <a:xfrm>
              <a:off x="8085179" y="3145879"/>
              <a:ext cx="382485" cy="497129"/>
              <a:chOff x="7202245" y="3936107"/>
              <a:chExt cx="1594957" cy="1930667"/>
            </a:xfrm>
          </p:grpSpPr>
          <p:sp>
            <p:nvSpPr>
              <p:cNvPr id="104" name="Freeform 146">
                <a:extLst>
                  <a:ext uri="{FF2B5EF4-FFF2-40B4-BE49-F238E27FC236}">
                    <a16:creationId xmlns:a16="http://schemas.microsoft.com/office/drawing/2014/main" id="{2049D0BB-EEA1-48F2-9582-47DFA1B44D40}"/>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a:solidFill>
                    <a:srgbClr val="000000"/>
                  </a:solidFill>
                  <a:latin typeface="Arial"/>
                </a:endParaRPr>
              </a:p>
            </p:txBody>
          </p:sp>
          <p:sp>
            <p:nvSpPr>
              <p:cNvPr id="105" name="Freeform: Shape 204">
                <a:extLst>
                  <a:ext uri="{FF2B5EF4-FFF2-40B4-BE49-F238E27FC236}">
                    <a16:creationId xmlns:a16="http://schemas.microsoft.com/office/drawing/2014/main" id="{09544F24-9096-4CB7-A5A5-279CAF6BF0CB}"/>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a:solidFill>
                    <a:srgbClr val="000000"/>
                  </a:solidFill>
                  <a:latin typeface="Arial"/>
                </a:endParaRPr>
              </a:p>
            </p:txBody>
          </p:sp>
          <p:sp>
            <p:nvSpPr>
              <p:cNvPr id="106" name="Freeform 148">
                <a:extLst>
                  <a:ext uri="{FF2B5EF4-FFF2-40B4-BE49-F238E27FC236}">
                    <a16:creationId xmlns:a16="http://schemas.microsoft.com/office/drawing/2014/main" id="{BB3E6BD7-77CF-4C68-A65D-3B301D42183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456926">
                  <a:defRPr/>
                </a:pPr>
                <a:endParaRPr lang="en-US" sz="1798" kern="0">
                  <a:solidFill>
                    <a:srgbClr val="FFFFFF"/>
                  </a:solidFill>
                  <a:latin typeface="Calibri" panose="020F0502020204030204"/>
                </a:endParaRPr>
              </a:p>
            </p:txBody>
          </p:sp>
        </p:grpSp>
      </p:grpSp>
      <p:grpSp>
        <p:nvGrpSpPr>
          <p:cNvPr id="123" name="Group 122">
            <a:extLst>
              <a:ext uri="{FF2B5EF4-FFF2-40B4-BE49-F238E27FC236}">
                <a16:creationId xmlns:a16="http://schemas.microsoft.com/office/drawing/2014/main" id="{E65B090F-C0DA-462B-BB31-4EE41D78DBD9}"/>
              </a:ext>
            </a:extLst>
          </p:cNvPr>
          <p:cNvGrpSpPr/>
          <p:nvPr/>
        </p:nvGrpSpPr>
        <p:grpSpPr>
          <a:xfrm>
            <a:off x="3228049" y="3499741"/>
            <a:ext cx="2101158" cy="1128227"/>
            <a:chOff x="380452" y="2633861"/>
            <a:chExt cx="2102252" cy="1128815"/>
          </a:xfrm>
        </p:grpSpPr>
        <p:grpSp>
          <p:nvGrpSpPr>
            <p:cNvPr id="124" name="Group 123">
              <a:extLst>
                <a:ext uri="{FF2B5EF4-FFF2-40B4-BE49-F238E27FC236}">
                  <a16:creationId xmlns:a16="http://schemas.microsoft.com/office/drawing/2014/main" id="{48ED5AE8-0D0D-482E-9E45-6E408EC00B2A}"/>
                </a:ext>
              </a:extLst>
            </p:cNvPr>
            <p:cNvGrpSpPr/>
            <p:nvPr/>
          </p:nvGrpSpPr>
          <p:grpSpPr>
            <a:xfrm>
              <a:off x="380452" y="2633861"/>
              <a:ext cx="2102252" cy="1074771"/>
              <a:chOff x="9280913" y="231852"/>
              <a:chExt cx="2102252" cy="1074771"/>
            </a:xfrm>
          </p:grpSpPr>
          <p:sp>
            <p:nvSpPr>
              <p:cNvPr id="134" name="Rectangle 133">
                <a:extLst>
                  <a:ext uri="{FF2B5EF4-FFF2-40B4-BE49-F238E27FC236}">
                    <a16:creationId xmlns:a16="http://schemas.microsoft.com/office/drawing/2014/main" id="{3C05C70C-4406-4D17-8E26-85DD148F244C}"/>
                  </a:ext>
                </a:extLst>
              </p:cNvPr>
              <p:cNvSpPr/>
              <p:nvPr/>
            </p:nvSpPr>
            <p:spPr bwMode="gray">
              <a:xfrm>
                <a:off x="9280913" y="231852"/>
                <a:ext cx="2102252" cy="10747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30" name="Freeform 205">
                <a:extLst>
                  <a:ext uri="{FF2B5EF4-FFF2-40B4-BE49-F238E27FC236}">
                    <a16:creationId xmlns:a16="http://schemas.microsoft.com/office/drawing/2014/main" id="{E8F59A4D-A77F-420F-9A11-403DC542A41C}"/>
                  </a:ext>
                </a:extLst>
              </p:cNvPr>
              <p:cNvSpPr/>
              <p:nvPr/>
            </p:nvSpPr>
            <p:spPr>
              <a:xfrm rot="4917579">
                <a:off x="10800541" y="829758"/>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rgbClr val="4472C4"/>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6926">
                  <a:defRPr/>
                </a:pPr>
                <a:endParaRPr lang="en-US" sz="1050" b="1" kern="0">
                  <a:solidFill>
                    <a:srgbClr val="FFFFFF"/>
                  </a:solidFill>
                  <a:latin typeface="Arial"/>
                  <a:cs typeface="Arial" panose="020B0604020202020204" pitchFamily="34" charset="0"/>
                </a:endParaRPr>
              </a:p>
            </p:txBody>
          </p:sp>
          <p:sp>
            <p:nvSpPr>
              <p:cNvPr id="131" name="TextBox 130">
                <a:extLst>
                  <a:ext uri="{FF2B5EF4-FFF2-40B4-BE49-F238E27FC236}">
                    <a16:creationId xmlns:a16="http://schemas.microsoft.com/office/drawing/2014/main" id="{2A96BFB0-A0DA-4B72-8BA5-E80DC99212DD}"/>
                  </a:ext>
                </a:extLst>
              </p:cNvPr>
              <p:cNvSpPr txBox="1"/>
              <p:nvPr/>
            </p:nvSpPr>
            <p:spPr>
              <a:xfrm>
                <a:off x="9337054" y="938829"/>
                <a:ext cx="1653547" cy="276999"/>
              </a:xfrm>
              <a:prstGeom prst="rect">
                <a:avLst/>
              </a:prstGeom>
              <a:noFill/>
              <a:ln w="28575">
                <a:noFill/>
                <a:miter lim="800000"/>
                <a:headEnd/>
                <a:tailEnd/>
              </a:ln>
              <a:effectLst/>
            </p:spPr>
            <p:txBody>
              <a:bodyPr wrap="square" lIns="45696" rtlCol="0" anchor="ctr">
                <a:spAutoFit/>
              </a:bodyPr>
              <a:lstStyle/>
              <a:p>
                <a:pPr defTabSz="456926">
                  <a:defRPr/>
                </a:pPr>
                <a:r>
                  <a:rPr lang="en-US" sz="1200" b="1" kern="0">
                    <a:solidFill>
                      <a:prstClr val="black"/>
                    </a:solidFill>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132" name="Graphic 131" descr="Clipboard All Crosses">
                <a:extLst>
                  <a:ext uri="{FF2B5EF4-FFF2-40B4-BE49-F238E27FC236}">
                    <a16:creationId xmlns:a16="http://schemas.microsoft.com/office/drawing/2014/main" id="{EE0234B8-63DE-4904-9B21-5EE6E346B3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6627" y="490381"/>
                <a:ext cx="457200" cy="457200"/>
              </a:xfrm>
              <a:prstGeom prst="rect">
                <a:avLst/>
              </a:prstGeom>
            </p:spPr>
          </p:pic>
          <p:pic>
            <p:nvPicPr>
              <p:cNvPr id="133" name="Graphic 132" descr="Completed">
                <a:extLst>
                  <a:ext uri="{FF2B5EF4-FFF2-40B4-BE49-F238E27FC236}">
                    <a16:creationId xmlns:a16="http://schemas.microsoft.com/office/drawing/2014/main" id="{F8CB8349-9694-4F33-A967-6677B33D41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5452" y="485771"/>
                <a:ext cx="460999" cy="460999"/>
              </a:xfrm>
              <a:prstGeom prst="rect">
                <a:avLst/>
              </a:prstGeom>
            </p:spPr>
          </p:pic>
        </p:grpSp>
        <p:grpSp>
          <p:nvGrpSpPr>
            <p:cNvPr id="125" name="Group 124">
              <a:extLst>
                <a:ext uri="{FF2B5EF4-FFF2-40B4-BE49-F238E27FC236}">
                  <a16:creationId xmlns:a16="http://schemas.microsoft.com/office/drawing/2014/main" id="{C37475BE-B0A3-4FB3-9978-30A828A63DDB}"/>
                </a:ext>
              </a:extLst>
            </p:cNvPr>
            <p:cNvGrpSpPr/>
            <p:nvPr/>
          </p:nvGrpSpPr>
          <p:grpSpPr>
            <a:xfrm>
              <a:off x="465640" y="3328012"/>
              <a:ext cx="287361" cy="434664"/>
              <a:chOff x="465640" y="3328012"/>
              <a:chExt cx="287361" cy="434664"/>
            </a:xfrm>
          </p:grpSpPr>
          <p:sp>
            <p:nvSpPr>
              <p:cNvPr id="126" name="Rectangle 125">
                <a:extLst>
                  <a:ext uri="{FF2B5EF4-FFF2-40B4-BE49-F238E27FC236}">
                    <a16:creationId xmlns:a16="http://schemas.microsoft.com/office/drawing/2014/main" id="{7BED30E3-BCE6-4E85-A72E-7CE115B54F44}"/>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28" name="Rectangle 127">
                <a:extLst>
                  <a:ext uri="{FF2B5EF4-FFF2-40B4-BE49-F238E27FC236}">
                    <a16:creationId xmlns:a16="http://schemas.microsoft.com/office/drawing/2014/main" id="{2228C111-AB3B-4522-BDDB-0AD910F97DA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grpSp>
      </p:grpSp>
      <p:pic>
        <p:nvPicPr>
          <p:cNvPr id="155" name="Graphic 154" descr="Box">
            <a:extLst>
              <a:ext uri="{FF2B5EF4-FFF2-40B4-BE49-F238E27FC236}">
                <a16:creationId xmlns:a16="http://schemas.microsoft.com/office/drawing/2014/main" id="{BE289575-45A0-4B70-8244-DA0BD07F57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6087" y="4301671"/>
            <a:ext cx="399113" cy="399113"/>
          </a:xfrm>
          <a:prstGeom prst="rect">
            <a:avLst/>
          </a:prstGeom>
        </p:spPr>
      </p:pic>
      <p:cxnSp>
        <p:nvCxnSpPr>
          <p:cNvPr id="156" name="Connector: Elbow 155">
            <a:extLst>
              <a:ext uri="{FF2B5EF4-FFF2-40B4-BE49-F238E27FC236}">
                <a16:creationId xmlns:a16="http://schemas.microsoft.com/office/drawing/2014/main" id="{70DC082C-C2D0-4252-A3F3-2BB5F425A486}"/>
              </a:ext>
            </a:extLst>
          </p:cNvPr>
          <p:cNvCxnSpPr>
            <a:cxnSpLocks/>
          </p:cNvCxnSpPr>
          <p:nvPr/>
        </p:nvCxnSpPr>
        <p:spPr>
          <a:xfrm rot="16200000" flipV="1">
            <a:off x="3931498" y="2228622"/>
            <a:ext cx="1575358" cy="2046074"/>
          </a:xfrm>
          <a:prstGeom prst="bentConnector3">
            <a:avLst>
              <a:gd name="adj1" fmla="val 50000"/>
            </a:avLst>
          </a:prstGeom>
          <a:noFill/>
          <a:ln w="28575" cap="flat" cmpd="sng" algn="ctr">
            <a:solidFill>
              <a:srgbClr val="44546A"/>
            </a:solidFill>
            <a:prstDash val="solid"/>
            <a:miter lim="800000"/>
            <a:tailEnd type="triangle"/>
          </a:ln>
          <a:effectLst/>
        </p:spPr>
      </p:cxnSp>
      <p:cxnSp>
        <p:nvCxnSpPr>
          <p:cNvPr id="157" name="Connector: Elbow 156">
            <a:extLst>
              <a:ext uri="{FF2B5EF4-FFF2-40B4-BE49-F238E27FC236}">
                <a16:creationId xmlns:a16="http://schemas.microsoft.com/office/drawing/2014/main" id="{6CC3AD10-E79E-4732-AF7F-36523035D1FC}"/>
              </a:ext>
            </a:extLst>
          </p:cNvPr>
          <p:cNvCxnSpPr>
            <a:stCxn id="96" idx="3"/>
            <a:endCxn id="99" idx="1"/>
          </p:cNvCxnSpPr>
          <p:nvPr/>
        </p:nvCxnSpPr>
        <p:spPr>
          <a:xfrm>
            <a:off x="4343198" y="1976392"/>
            <a:ext cx="3863301" cy="492914"/>
          </a:xfrm>
          <a:prstGeom prst="bentConnector3">
            <a:avLst/>
          </a:prstGeom>
          <a:noFill/>
          <a:ln w="28575" cap="flat" cmpd="sng" algn="ctr">
            <a:solidFill>
              <a:srgbClr val="44546A"/>
            </a:solidFill>
            <a:prstDash val="solid"/>
            <a:miter lim="800000"/>
            <a:tailEnd type="triangle"/>
          </a:ln>
          <a:effectLst/>
        </p:spPr>
      </p:cxnSp>
      <p:cxnSp>
        <p:nvCxnSpPr>
          <p:cNvPr id="158" name="Straight Arrow Connector 157">
            <a:extLst>
              <a:ext uri="{FF2B5EF4-FFF2-40B4-BE49-F238E27FC236}">
                <a16:creationId xmlns:a16="http://schemas.microsoft.com/office/drawing/2014/main" id="{FE82102B-AC96-4B78-AEF8-504456ACBCB6}"/>
              </a:ext>
            </a:extLst>
          </p:cNvPr>
          <p:cNvCxnSpPr>
            <a:stCxn id="96" idx="3"/>
            <a:endCxn id="100" idx="1"/>
          </p:cNvCxnSpPr>
          <p:nvPr/>
        </p:nvCxnSpPr>
        <p:spPr>
          <a:xfrm>
            <a:off x="4343197" y="1976394"/>
            <a:ext cx="3847086" cy="1943"/>
          </a:xfrm>
          <a:prstGeom prst="straightConnector1">
            <a:avLst/>
          </a:prstGeom>
          <a:noFill/>
          <a:ln w="28575" cap="flat" cmpd="sng" algn="ctr">
            <a:solidFill>
              <a:srgbClr val="44546A"/>
            </a:solidFill>
            <a:prstDash val="solid"/>
            <a:miter lim="800000"/>
            <a:tailEnd type="triangle"/>
          </a:ln>
          <a:effectLst/>
        </p:spPr>
      </p:cxnSp>
      <p:cxnSp>
        <p:nvCxnSpPr>
          <p:cNvPr id="161" name="Straight Arrow Connector 160">
            <a:extLst>
              <a:ext uri="{FF2B5EF4-FFF2-40B4-BE49-F238E27FC236}">
                <a16:creationId xmlns:a16="http://schemas.microsoft.com/office/drawing/2014/main" id="{A0513EAD-99B6-4426-B40A-32E64E8EDC1C}"/>
              </a:ext>
            </a:extLst>
          </p:cNvPr>
          <p:cNvCxnSpPr>
            <a:stCxn id="95" idx="3"/>
            <a:endCxn id="96" idx="1"/>
          </p:cNvCxnSpPr>
          <p:nvPr/>
        </p:nvCxnSpPr>
        <p:spPr>
          <a:xfrm>
            <a:off x="2261368" y="1976392"/>
            <a:ext cx="648806" cy="0"/>
          </a:xfrm>
          <a:prstGeom prst="straightConnector1">
            <a:avLst/>
          </a:prstGeom>
          <a:noFill/>
          <a:ln w="28575" cap="flat" cmpd="sng" algn="ctr">
            <a:solidFill>
              <a:srgbClr val="44546A"/>
            </a:solidFill>
            <a:prstDash val="solid"/>
            <a:miter lim="800000"/>
            <a:tailEnd type="triangle"/>
          </a:ln>
          <a:effectLst/>
        </p:spPr>
      </p:cxnSp>
      <p:sp>
        <p:nvSpPr>
          <p:cNvPr id="162" name="TextBox 161">
            <a:extLst>
              <a:ext uri="{FF2B5EF4-FFF2-40B4-BE49-F238E27FC236}">
                <a16:creationId xmlns:a16="http://schemas.microsoft.com/office/drawing/2014/main" id="{C9A11493-4E38-44EE-91A3-195C25B203F4}"/>
              </a:ext>
            </a:extLst>
          </p:cNvPr>
          <p:cNvSpPr txBox="1"/>
          <p:nvPr/>
        </p:nvSpPr>
        <p:spPr>
          <a:xfrm>
            <a:off x="5211165" y="1439290"/>
            <a:ext cx="2138589" cy="461425"/>
          </a:xfrm>
          <a:prstGeom prst="rect">
            <a:avLst/>
          </a:prstGeom>
          <a:noFill/>
        </p:spPr>
        <p:txBody>
          <a:bodyPr wrap="square" rtlCol="0">
            <a:spAutoFit/>
          </a:bodyPr>
          <a:lstStyle/>
          <a:p>
            <a:pPr algn="ctr" defTabSz="456926"/>
            <a:r>
              <a:rPr lang="en-US" sz="1200">
                <a:solidFill>
                  <a:prstClr val="black"/>
                </a:solidFill>
                <a:latin typeface="Calibri" panose="020F0502020204030204"/>
              </a:rPr>
              <a:t>If RPA Tests Pass, changes can be migrated to Production</a:t>
            </a:r>
          </a:p>
        </p:txBody>
      </p:sp>
      <p:sp>
        <p:nvSpPr>
          <p:cNvPr id="163" name="TextBox 162">
            <a:extLst>
              <a:ext uri="{FF2B5EF4-FFF2-40B4-BE49-F238E27FC236}">
                <a16:creationId xmlns:a16="http://schemas.microsoft.com/office/drawing/2014/main" id="{0EBA0DB2-70A9-460D-B9DF-9B71039363CD}"/>
              </a:ext>
            </a:extLst>
          </p:cNvPr>
          <p:cNvSpPr txBox="1"/>
          <p:nvPr/>
        </p:nvSpPr>
        <p:spPr>
          <a:xfrm>
            <a:off x="7416034" y="3805178"/>
            <a:ext cx="1106472" cy="461425"/>
          </a:xfrm>
          <a:prstGeom prst="rect">
            <a:avLst/>
          </a:prstGeom>
          <a:solidFill>
            <a:schemeClr val="bg1"/>
          </a:solidFill>
          <a:ln w="28575">
            <a:solidFill>
              <a:srgbClr val="36DE69"/>
            </a:solidFill>
          </a:ln>
        </p:spPr>
        <p:txBody>
          <a:bodyPr wrap="square" rtlCol="0">
            <a:spAutoFit/>
          </a:bodyPr>
          <a:lstStyle/>
          <a:p>
            <a:pPr algn="ctr" defTabSz="456926"/>
            <a:endParaRPr lang="en-US" sz="1200">
              <a:solidFill>
                <a:prstClr val="black"/>
              </a:solidFill>
              <a:latin typeface="Calibri" panose="020F0502020204030204"/>
            </a:endParaRPr>
          </a:p>
          <a:p>
            <a:pPr algn="ctr" defTabSz="456926"/>
            <a:r>
              <a:rPr lang="en-US" sz="1200">
                <a:solidFill>
                  <a:prstClr val="black"/>
                </a:solidFill>
                <a:latin typeface="Calibri" panose="020F0502020204030204"/>
              </a:rPr>
              <a:t>Execute Tests</a:t>
            </a:r>
          </a:p>
        </p:txBody>
      </p:sp>
      <p:pic>
        <p:nvPicPr>
          <p:cNvPr id="171" name="Picture 2" descr="10 Best Jenkins Plugins For DevOps - DevTeam.Space">
            <a:extLst>
              <a:ext uri="{FF2B5EF4-FFF2-40B4-BE49-F238E27FC236}">
                <a16:creationId xmlns:a16="http://schemas.microsoft.com/office/drawing/2014/main" id="{23C2BBC7-4A07-4DC2-857A-6CD16F8FD6E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830" y="1934386"/>
            <a:ext cx="601278" cy="3655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037">
            <a:extLst>
              <a:ext uri="{FF2B5EF4-FFF2-40B4-BE49-F238E27FC236}">
                <a16:creationId xmlns:a16="http://schemas.microsoft.com/office/drawing/2014/main" id="{25A9A5AE-71B4-40ED-9961-FC0B6B086593}"/>
              </a:ext>
            </a:extLst>
          </p:cNvPr>
          <p:cNvPicPr>
            <a:picLocks noChangeAspect="1"/>
          </p:cNvPicPr>
          <p:nvPr/>
        </p:nvPicPr>
        <p:blipFill>
          <a:blip r:embed="rId10"/>
          <a:stretch>
            <a:fillRect/>
          </a:stretch>
        </p:blipFill>
        <p:spPr>
          <a:xfrm>
            <a:off x="891751" y="1894940"/>
            <a:ext cx="610835" cy="376239"/>
          </a:xfrm>
          <a:prstGeom prst="rect">
            <a:avLst/>
          </a:prstGeom>
        </p:spPr>
      </p:pic>
      <p:sp>
        <p:nvSpPr>
          <p:cNvPr id="135" name="Rectangle 134">
            <a:extLst>
              <a:ext uri="{FF2B5EF4-FFF2-40B4-BE49-F238E27FC236}">
                <a16:creationId xmlns:a16="http://schemas.microsoft.com/office/drawing/2014/main" id="{099F2075-44D0-42C1-8CAB-5FE9ED064B6D}"/>
              </a:ext>
            </a:extLst>
          </p:cNvPr>
          <p:cNvSpPr/>
          <p:nvPr/>
        </p:nvSpPr>
        <p:spPr>
          <a:xfrm>
            <a:off x="8206500" y="2809306"/>
            <a:ext cx="2119045" cy="345964"/>
          </a:xfrm>
          <a:prstGeom prst="rect">
            <a:avLst/>
          </a:prstGeom>
          <a:solidFill>
            <a:schemeClr val="accent1">
              <a:lumMod val="40000"/>
              <a:lumOff val="60000"/>
            </a:schemeClr>
          </a:solidFill>
          <a:ln w="6350" cap="flat" cmpd="sng" algn="ctr">
            <a:noFill/>
            <a:prstDash val="solid"/>
            <a:miter lim="800000"/>
          </a:ln>
          <a:effectLst>
            <a:softEdge rad="25400"/>
          </a:effectLst>
        </p:spPr>
        <p:txBody>
          <a:bodyPr lIns="0" tIns="0" rIns="0" bIns="0" rtlCol="0" anchor="ctr" anchorCtr="0"/>
          <a:lstStyle/>
          <a:p>
            <a:pPr algn="ctr" defTabSz="456926">
              <a:defRPr/>
            </a:pPr>
            <a:r>
              <a:rPr lang="en-US" sz="1400" b="1" kern="0">
                <a:solidFill>
                  <a:prstClr val="black"/>
                </a:solidFill>
                <a:latin typeface="Noto Sans SemBd" panose="020B0702040504020204" pitchFamily="34"/>
                <a:ea typeface="Noto Sans SemBd" panose="020B0702040504020204" pitchFamily="34"/>
                <a:cs typeface="Noto Sans SemBd" panose="020B0702040504020204" pitchFamily="34"/>
              </a:rPr>
              <a:t>Development</a:t>
            </a:r>
          </a:p>
        </p:txBody>
      </p:sp>
      <p:grpSp>
        <p:nvGrpSpPr>
          <p:cNvPr id="18" name="Group 17">
            <a:extLst>
              <a:ext uri="{FF2B5EF4-FFF2-40B4-BE49-F238E27FC236}">
                <a16:creationId xmlns:a16="http://schemas.microsoft.com/office/drawing/2014/main" id="{06ABB8CF-8EDD-4E61-A155-E41633F53F8B}"/>
              </a:ext>
            </a:extLst>
          </p:cNvPr>
          <p:cNvGrpSpPr/>
          <p:nvPr/>
        </p:nvGrpSpPr>
        <p:grpSpPr>
          <a:xfrm>
            <a:off x="8047285" y="4939144"/>
            <a:ext cx="2511300" cy="1582786"/>
            <a:chOff x="9016456" y="4130627"/>
            <a:chExt cx="2512608" cy="1583610"/>
          </a:xfrm>
        </p:grpSpPr>
        <p:sp>
          <p:nvSpPr>
            <p:cNvPr id="136" name="TextBox 135">
              <a:extLst>
                <a:ext uri="{FF2B5EF4-FFF2-40B4-BE49-F238E27FC236}">
                  <a16:creationId xmlns:a16="http://schemas.microsoft.com/office/drawing/2014/main" id="{45B85CAD-1AD4-4540-A7BB-2C2B407672AD}"/>
                </a:ext>
              </a:extLst>
            </p:cNvPr>
            <p:cNvSpPr txBox="1"/>
            <p:nvPr/>
          </p:nvSpPr>
          <p:spPr>
            <a:xfrm>
              <a:off x="10597004" y="5382479"/>
              <a:ext cx="932060" cy="261610"/>
            </a:xfrm>
            <a:prstGeom prst="rect">
              <a:avLst/>
            </a:prstGeom>
            <a:noFill/>
            <a:ln w="28575">
              <a:noFill/>
              <a:miter lim="800000"/>
              <a:headEnd/>
              <a:tailEnd/>
            </a:ln>
            <a:effectLst/>
          </p:spPr>
          <p:txBody>
            <a:bodyPr wrap="square" lIns="45696" rtlCol="0" anchor="t">
              <a:spAutoFit/>
            </a:bodyPr>
            <a:lstStyle/>
            <a:p>
              <a:pPr defTabSz="456926">
                <a:defRPr/>
              </a:pPr>
              <a:r>
                <a:rPr lang="en-US" sz="1100" kern="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73" name="Rectangle 172">
              <a:extLst>
                <a:ext uri="{FF2B5EF4-FFF2-40B4-BE49-F238E27FC236}">
                  <a16:creationId xmlns:a16="http://schemas.microsoft.com/office/drawing/2014/main" id="{FDE8C573-0823-43D4-8A36-0DB6B29D62ED}"/>
                </a:ext>
              </a:extLst>
            </p:cNvPr>
            <p:cNvSpPr/>
            <p:nvPr/>
          </p:nvSpPr>
          <p:spPr bwMode="gray">
            <a:xfrm>
              <a:off x="9016456" y="4130627"/>
              <a:ext cx="2381440" cy="118201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74" name="TextBox 173">
              <a:extLst>
                <a:ext uri="{FF2B5EF4-FFF2-40B4-BE49-F238E27FC236}">
                  <a16:creationId xmlns:a16="http://schemas.microsoft.com/office/drawing/2014/main" id="{5F758D1A-68ED-45DA-93AB-FCA49A41909D}"/>
                </a:ext>
              </a:extLst>
            </p:cNvPr>
            <p:cNvSpPr txBox="1"/>
            <p:nvPr/>
          </p:nvSpPr>
          <p:spPr>
            <a:xfrm>
              <a:off x="9762754" y="4486860"/>
              <a:ext cx="1162819"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75" name="TextBox 174">
              <a:extLst>
                <a:ext uri="{FF2B5EF4-FFF2-40B4-BE49-F238E27FC236}">
                  <a16:creationId xmlns:a16="http://schemas.microsoft.com/office/drawing/2014/main" id="{DC606540-E35A-4269-9E7D-AF3C7600195C}"/>
                </a:ext>
              </a:extLst>
            </p:cNvPr>
            <p:cNvSpPr txBox="1"/>
            <p:nvPr/>
          </p:nvSpPr>
          <p:spPr>
            <a:xfrm>
              <a:off x="9778930" y="4934212"/>
              <a:ext cx="1010533" cy="230832"/>
            </a:xfrm>
            <a:prstGeom prst="rect">
              <a:avLst/>
            </a:prstGeom>
            <a:noFill/>
            <a:ln w="28575">
              <a:noFill/>
              <a:miter lim="800000"/>
              <a:headEnd/>
              <a:tailEnd/>
            </a:ln>
            <a:effectLst/>
          </p:spPr>
          <p:txBody>
            <a:bodyPr wrap="none" lIns="45696" rtlCol="0" anchor="ctr">
              <a:spAutoFit/>
            </a:bodyPr>
            <a:lstStyle/>
            <a:p>
              <a:pPr algn="ctr" defTabSz="456926">
                <a:defRPr/>
              </a:pPr>
              <a:r>
                <a:rPr lang="en-US" sz="900" kern="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76" name="Group 175">
              <a:extLst>
                <a:ext uri="{FF2B5EF4-FFF2-40B4-BE49-F238E27FC236}">
                  <a16:creationId xmlns:a16="http://schemas.microsoft.com/office/drawing/2014/main" id="{87DE775C-00A9-4588-A1E3-2BD63066EB4A}"/>
                </a:ext>
              </a:extLst>
            </p:cNvPr>
            <p:cNvGrpSpPr/>
            <p:nvPr/>
          </p:nvGrpSpPr>
          <p:grpSpPr>
            <a:xfrm>
              <a:off x="9549220" y="4873777"/>
              <a:ext cx="241339" cy="263024"/>
              <a:chOff x="7202245" y="3936107"/>
              <a:chExt cx="1594957" cy="1930667"/>
            </a:xfrm>
          </p:grpSpPr>
          <p:sp>
            <p:nvSpPr>
              <p:cNvPr id="177" name="Freeform 209">
                <a:extLst>
                  <a:ext uri="{FF2B5EF4-FFF2-40B4-BE49-F238E27FC236}">
                    <a16:creationId xmlns:a16="http://schemas.microsoft.com/office/drawing/2014/main" id="{5C707FD8-6BE8-448D-BA0C-8013659FEC5E}"/>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a:solidFill>
                    <a:srgbClr val="000000"/>
                  </a:solidFill>
                  <a:latin typeface="Arial"/>
                </a:endParaRPr>
              </a:p>
            </p:txBody>
          </p:sp>
          <p:sp>
            <p:nvSpPr>
              <p:cNvPr id="178" name="Freeform: Shape 204">
                <a:extLst>
                  <a:ext uri="{FF2B5EF4-FFF2-40B4-BE49-F238E27FC236}">
                    <a16:creationId xmlns:a16="http://schemas.microsoft.com/office/drawing/2014/main" id="{573A4F8D-184B-4152-B0AA-A8787C7EEB61}"/>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a:solidFill>
                    <a:srgbClr val="000000"/>
                  </a:solidFill>
                  <a:latin typeface="Arial"/>
                </a:endParaRPr>
              </a:p>
            </p:txBody>
          </p:sp>
          <p:sp>
            <p:nvSpPr>
              <p:cNvPr id="179" name="Freeform 211">
                <a:extLst>
                  <a:ext uri="{FF2B5EF4-FFF2-40B4-BE49-F238E27FC236}">
                    <a16:creationId xmlns:a16="http://schemas.microsoft.com/office/drawing/2014/main" id="{13F0E54E-A6EF-455E-9576-A96DF2D5CC8A}"/>
                  </a:ext>
                </a:extLst>
              </p:cNvPr>
              <p:cNvSpPr/>
              <p:nvPr/>
            </p:nvSpPr>
            <p:spPr>
              <a:xfrm>
                <a:off x="7632569" y="4875030"/>
                <a:ext cx="734308" cy="735091"/>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456926">
                  <a:defRPr/>
                </a:pPr>
                <a:endParaRPr lang="en-US" sz="1798" kern="0">
                  <a:solidFill>
                    <a:srgbClr val="FFFFFF"/>
                  </a:solidFill>
                  <a:latin typeface="Calibri" panose="020F0502020204030204"/>
                </a:endParaRPr>
              </a:p>
            </p:txBody>
          </p:sp>
        </p:grpSp>
        <p:grpSp>
          <p:nvGrpSpPr>
            <p:cNvPr id="180" name="Group 179">
              <a:extLst>
                <a:ext uri="{FF2B5EF4-FFF2-40B4-BE49-F238E27FC236}">
                  <a16:creationId xmlns:a16="http://schemas.microsoft.com/office/drawing/2014/main" id="{48AF794F-DF2E-4551-A9E9-03AD2B8A4E24}"/>
                </a:ext>
              </a:extLst>
            </p:cNvPr>
            <p:cNvGrpSpPr/>
            <p:nvPr/>
          </p:nvGrpSpPr>
          <p:grpSpPr>
            <a:xfrm>
              <a:off x="9540043" y="4422430"/>
              <a:ext cx="243989" cy="265908"/>
              <a:chOff x="9568091" y="2907901"/>
              <a:chExt cx="293917" cy="355779"/>
            </a:xfrm>
          </p:grpSpPr>
          <p:sp>
            <p:nvSpPr>
              <p:cNvPr id="181" name="Freeform 213">
                <a:extLst>
                  <a:ext uri="{FF2B5EF4-FFF2-40B4-BE49-F238E27FC236}">
                    <a16:creationId xmlns:a16="http://schemas.microsoft.com/office/drawing/2014/main" id="{9F7D440C-CC81-4120-B5C9-EC7B2E381701}"/>
                  </a:ext>
                </a:extLst>
              </p:cNvPr>
              <p:cNvSpPr>
                <a:spLocks noChangeAspect="1"/>
              </p:cNvSpPr>
              <p:nvPr/>
            </p:nvSpPr>
            <p:spPr>
              <a:xfrm>
                <a:off x="9568091" y="3035080"/>
                <a:ext cx="293917"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79740">
                  <a:defRPr/>
                </a:pPr>
                <a:endParaRPr lang="en-US" sz="1200" kern="0">
                  <a:solidFill>
                    <a:srgbClr val="000000"/>
                  </a:solidFill>
                  <a:latin typeface="Arial"/>
                </a:endParaRPr>
              </a:p>
            </p:txBody>
          </p:sp>
          <p:sp>
            <p:nvSpPr>
              <p:cNvPr id="182" name="Freeform: Shape 204">
                <a:extLst>
                  <a:ext uri="{FF2B5EF4-FFF2-40B4-BE49-F238E27FC236}">
                    <a16:creationId xmlns:a16="http://schemas.microsoft.com/office/drawing/2014/main" id="{80522F10-4F2F-4589-AE84-0B07DB69D769}"/>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4472C4"/>
              </a:solidFill>
              <a:ln w="7293" cap="flat">
                <a:noFill/>
                <a:prstDash val="solid"/>
                <a:miter/>
              </a:ln>
            </p:spPr>
            <p:txBody>
              <a:bodyPr rtlCol="0" anchor="ctr"/>
              <a:lstStyle/>
              <a:p>
                <a:pPr defTabSz="456926">
                  <a:defRPr/>
                </a:pPr>
                <a:endParaRPr lang="en-US" sz="1798" kern="0">
                  <a:solidFill>
                    <a:srgbClr val="000000"/>
                  </a:solidFill>
                  <a:latin typeface="Arial"/>
                </a:endParaRPr>
              </a:p>
            </p:txBody>
          </p:sp>
        </p:grpSp>
        <p:sp>
          <p:nvSpPr>
            <p:cNvPr id="183" name="TextBox 182">
              <a:extLst>
                <a:ext uri="{FF2B5EF4-FFF2-40B4-BE49-F238E27FC236}">
                  <a16:creationId xmlns:a16="http://schemas.microsoft.com/office/drawing/2014/main" id="{CC37D9D8-6DC2-4FE6-85BC-EDDFB0200E93}"/>
                </a:ext>
              </a:extLst>
            </p:cNvPr>
            <p:cNvSpPr txBox="1"/>
            <p:nvPr/>
          </p:nvSpPr>
          <p:spPr>
            <a:xfrm>
              <a:off x="10712361" y="4725096"/>
              <a:ext cx="622712" cy="215444"/>
            </a:xfrm>
            <a:prstGeom prst="rect">
              <a:avLst/>
            </a:prstGeom>
            <a:noFill/>
            <a:ln w="28575">
              <a:noFill/>
              <a:miter lim="800000"/>
              <a:headEnd/>
              <a:tailEnd/>
            </a:ln>
            <a:effectLst/>
          </p:spPr>
          <p:txBody>
            <a:bodyPr wrap="square" lIns="45696" rtlCol="0" anchor="t">
              <a:spAutoFit/>
            </a:bodyPr>
            <a:lstStyle/>
            <a:p>
              <a:pPr algn="r" defTabSz="456926">
                <a:defRPr/>
              </a:pPr>
              <a:r>
                <a:rPr lang="en-US" sz="800" kern="0">
                  <a:solidFill>
                    <a:prstClr val="black"/>
                  </a:solidFill>
                  <a:latin typeface="Noto Sans SemBd" panose="020B0702040504020204" pitchFamily="34"/>
                  <a:ea typeface="Noto Sans SemBd" panose="020B0702040504020204" pitchFamily="34"/>
                  <a:cs typeface="Noto Sans SemBd" panose="020B0702040504020204" pitchFamily="34"/>
                </a:rPr>
                <a:t>Unit Tests</a:t>
              </a:r>
            </a:p>
          </p:txBody>
        </p:sp>
        <p:pic>
          <p:nvPicPr>
            <p:cNvPr id="185" name="Graphic 184" descr="Users">
              <a:extLst>
                <a:ext uri="{FF2B5EF4-FFF2-40B4-BE49-F238E27FC236}">
                  <a16:creationId xmlns:a16="http://schemas.microsoft.com/office/drawing/2014/main" id="{B1FCDB9B-C736-410A-AF36-38CEC166C7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93931" y="5322694"/>
              <a:ext cx="391543" cy="391543"/>
            </a:xfrm>
            <a:prstGeom prst="rect">
              <a:avLst/>
            </a:prstGeom>
          </p:spPr>
        </p:pic>
        <p:cxnSp>
          <p:nvCxnSpPr>
            <p:cNvPr id="186" name="Connector: Elbow 185">
              <a:extLst>
                <a:ext uri="{FF2B5EF4-FFF2-40B4-BE49-F238E27FC236}">
                  <a16:creationId xmlns:a16="http://schemas.microsoft.com/office/drawing/2014/main" id="{8B2387C0-2E27-4D05-9491-7C0DD389F2DE}"/>
                </a:ext>
              </a:extLst>
            </p:cNvPr>
            <p:cNvCxnSpPr>
              <a:cxnSpLocks/>
              <a:endCxn id="183" idx="2"/>
            </p:cNvCxnSpPr>
            <p:nvPr/>
          </p:nvCxnSpPr>
          <p:spPr>
            <a:xfrm flipV="1">
              <a:off x="10787799" y="4940540"/>
              <a:ext cx="235918" cy="133868"/>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nector: Elbow 186">
              <a:extLst>
                <a:ext uri="{FF2B5EF4-FFF2-40B4-BE49-F238E27FC236}">
                  <a16:creationId xmlns:a16="http://schemas.microsoft.com/office/drawing/2014/main" id="{DCDBA9B7-578F-4465-8F61-EC7FFB10F8F6}"/>
                </a:ext>
              </a:extLst>
            </p:cNvPr>
            <p:cNvCxnSpPr>
              <a:cxnSpLocks/>
              <a:stCxn id="183" idx="0"/>
            </p:cNvCxnSpPr>
            <p:nvPr/>
          </p:nvCxnSpPr>
          <p:spPr>
            <a:xfrm rot="16200000" flipV="1">
              <a:off x="10883276" y="4584655"/>
              <a:ext cx="122818" cy="158064"/>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nector: Elbow 187">
              <a:extLst>
                <a:ext uri="{FF2B5EF4-FFF2-40B4-BE49-F238E27FC236}">
                  <a16:creationId xmlns:a16="http://schemas.microsoft.com/office/drawing/2014/main" id="{4D73EF99-87D5-4816-A3AD-0B81986FC81F}"/>
                </a:ext>
              </a:extLst>
            </p:cNvPr>
            <p:cNvCxnSpPr>
              <a:cxnSpLocks/>
            </p:cNvCxnSpPr>
            <p:nvPr/>
          </p:nvCxnSpPr>
          <p:spPr>
            <a:xfrm>
              <a:off x="9536702" y="4601518"/>
              <a:ext cx="5698" cy="451645"/>
            </a:xfrm>
            <a:prstGeom prst="bentConnector3">
              <a:avLst>
                <a:gd name="adj1" fmla="val -308253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a:extLst>
              <a:ext uri="{FF2B5EF4-FFF2-40B4-BE49-F238E27FC236}">
                <a16:creationId xmlns:a16="http://schemas.microsoft.com/office/drawing/2014/main" id="{F4DE5CAF-5800-4AFD-B761-FBF1BF39C52C}"/>
              </a:ext>
            </a:extLst>
          </p:cNvPr>
          <p:cNvCxnSpPr>
            <a:stCxn id="135" idx="0"/>
            <a:endCxn id="99" idx="2"/>
          </p:cNvCxnSpPr>
          <p:nvPr/>
        </p:nvCxnSpPr>
        <p:spPr>
          <a:xfrm flipV="1">
            <a:off x="9266021" y="2642288"/>
            <a:ext cx="0" cy="167018"/>
          </a:xfrm>
          <a:prstGeom prst="straightConnector1">
            <a:avLst/>
          </a:prstGeom>
          <a:noFill/>
          <a:ln w="28575" cap="flat" cmpd="sng" algn="ctr">
            <a:solidFill>
              <a:srgbClr val="44546A"/>
            </a:solidFill>
            <a:prstDash val="solid"/>
            <a:miter lim="800000"/>
            <a:tailEnd type="triangle"/>
          </a:ln>
          <a:effectLst/>
        </p:spPr>
      </p:cxnSp>
      <p:sp>
        <p:nvSpPr>
          <p:cNvPr id="189" name="Arc 188">
            <a:extLst>
              <a:ext uri="{FF2B5EF4-FFF2-40B4-BE49-F238E27FC236}">
                <a16:creationId xmlns:a16="http://schemas.microsoft.com/office/drawing/2014/main" id="{B54FA6A4-3423-4AC4-91DE-33D896FD5FD8}"/>
              </a:ext>
            </a:extLst>
          </p:cNvPr>
          <p:cNvSpPr/>
          <p:nvPr/>
        </p:nvSpPr>
        <p:spPr>
          <a:xfrm>
            <a:off x="9147797" y="3930114"/>
            <a:ext cx="234328" cy="206614"/>
          </a:xfrm>
          <a:prstGeom prst="arc">
            <a:avLst>
              <a:gd name="adj1" fmla="val 16200000"/>
              <a:gd name="adj2" fmla="val 5569477"/>
            </a:avLst>
          </a:prstGeom>
          <a:ln w="285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063"/>
            <a:endParaRPr lang="en-US" sz="1798">
              <a:solidFill>
                <a:srgbClr val="000000"/>
              </a:solidFill>
              <a:latin typeface="Arial"/>
            </a:endParaRPr>
          </a:p>
        </p:txBody>
      </p:sp>
      <p:cxnSp>
        <p:nvCxnSpPr>
          <p:cNvPr id="15" name="Straight Connector 14">
            <a:extLst>
              <a:ext uri="{FF2B5EF4-FFF2-40B4-BE49-F238E27FC236}">
                <a16:creationId xmlns:a16="http://schemas.microsoft.com/office/drawing/2014/main" id="{5BA78701-EAD7-40B2-B1A7-E43087796237}"/>
              </a:ext>
            </a:extLst>
          </p:cNvPr>
          <p:cNvCxnSpPr>
            <a:cxnSpLocks/>
            <a:stCxn id="173" idx="0"/>
            <a:endCxn id="189" idx="2"/>
          </p:cNvCxnSpPr>
          <p:nvPr/>
        </p:nvCxnSpPr>
        <p:spPr>
          <a:xfrm flipV="1">
            <a:off x="9237385" y="4136631"/>
            <a:ext cx="22482" cy="802516"/>
          </a:xfrm>
          <a:prstGeom prst="line">
            <a:avLst/>
          </a:prstGeom>
          <a:ln w="285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E45939F-C4BE-44A2-BA83-0C897169B4F6}"/>
              </a:ext>
            </a:extLst>
          </p:cNvPr>
          <p:cNvCxnSpPr>
            <a:cxnSpLocks/>
            <a:stCxn id="189" idx="0"/>
            <a:endCxn id="135" idx="2"/>
          </p:cNvCxnSpPr>
          <p:nvPr/>
        </p:nvCxnSpPr>
        <p:spPr>
          <a:xfrm flipV="1">
            <a:off x="9264960" y="3155270"/>
            <a:ext cx="1062" cy="774842"/>
          </a:xfrm>
          <a:prstGeom prst="straightConnector1">
            <a:avLst/>
          </a:prstGeom>
          <a:ln w="2857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190" name="Graphic 189" descr="Users">
            <a:extLst>
              <a:ext uri="{FF2B5EF4-FFF2-40B4-BE49-F238E27FC236}">
                <a16:creationId xmlns:a16="http://schemas.microsoft.com/office/drawing/2014/main" id="{84FAA891-CB66-46A6-9D5D-32A10A5C5C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64835" y="2651643"/>
            <a:ext cx="391339" cy="391339"/>
          </a:xfrm>
          <a:prstGeom prst="rect">
            <a:avLst/>
          </a:prstGeom>
        </p:spPr>
      </p:pic>
      <p:sp>
        <p:nvSpPr>
          <p:cNvPr id="191" name="TextBox 190">
            <a:extLst>
              <a:ext uri="{FF2B5EF4-FFF2-40B4-BE49-F238E27FC236}">
                <a16:creationId xmlns:a16="http://schemas.microsoft.com/office/drawing/2014/main" id="{DCCB3A20-43E1-47CA-BD12-240F5394E918}"/>
              </a:ext>
            </a:extLst>
          </p:cNvPr>
          <p:cNvSpPr txBox="1"/>
          <p:nvPr/>
        </p:nvSpPr>
        <p:spPr>
          <a:xfrm>
            <a:off x="6193518" y="2572212"/>
            <a:ext cx="1746148" cy="645995"/>
          </a:xfrm>
          <a:prstGeom prst="rect">
            <a:avLst/>
          </a:prstGeom>
          <a:noFill/>
        </p:spPr>
        <p:txBody>
          <a:bodyPr wrap="square" rtlCol="0">
            <a:spAutoFit/>
          </a:bodyPr>
          <a:lstStyle/>
          <a:p>
            <a:pPr algn="ctr" defTabSz="456926"/>
            <a:r>
              <a:rPr lang="en-US" sz="1200">
                <a:solidFill>
                  <a:prstClr val="black"/>
                </a:solidFill>
                <a:latin typeface="Calibri" panose="020F0502020204030204"/>
              </a:rPr>
              <a:t>Test Sets and Test Data are Configured and Managed in Orchestrator</a:t>
            </a:r>
          </a:p>
        </p:txBody>
      </p:sp>
      <p:sp>
        <p:nvSpPr>
          <p:cNvPr id="192" name="TextBox 191">
            <a:extLst>
              <a:ext uri="{FF2B5EF4-FFF2-40B4-BE49-F238E27FC236}">
                <a16:creationId xmlns:a16="http://schemas.microsoft.com/office/drawing/2014/main" id="{8F67278F-4936-44D2-8166-2B4CFD9C2DAB}"/>
              </a:ext>
            </a:extLst>
          </p:cNvPr>
          <p:cNvSpPr txBox="1"/>
          <p:nvPr/>
        </p:nvSpPr>
        <p:spPr>
          <a:xfrm>
            <a:off x="1135650" y="2457668"/>
            <a:ext cx="2071021" cy="830565"/>
          </a:xfrm>
          <a:prstGeom prst="rect">
            <a:avLst/>
          </a:prstGeom>
          <a:noFill/>
        </p:spPr>
        <p:txBody>
          <a:bodyPr wrap="square" rtlCol="0">
            <a:spAutoFit/>
          </a:bodyPr>
          <a:lstStyle>
            <a:defPPr>
              <a:defRPr lang="en-US"/>
            </a:defPPr>
            <a:lvl1pPr algn="ctr" defTabSz="457200">
              <a:defRPr sz="1200">
                <a:solidFill>
                  <a:prstClr val="black"/>
                </a:solidFill>
                <a:latin typeface="Calibri" panose="020F0502020204030204"/>
              </a:defRPr>
            </a:lvl1pPr>
          </a:lstStyle>
          <a:p>
            <a:r>
              <a:rPr lang="en-US"/>
              <a:t>RPA Developer, App Developer, or Environment Owner Commits Code Changes</a:t>
            </a:r>
          </a:p>
        </p:txBody>
      </p:sp>
      <p:pic>
        <p:nvPicPr>
          <p:cNvPr id="193" name="Graphic 192" descr="Users">
            <a:extLst>
              <a:ext uri="{FF2B5EF4-FFF2-40B4-BE49-F238E27FC236}">
                <a16:creationId xmlns:a16="http://schemas.microsoft.com/office/drawing/2014/main" id="{3E36EA36-962E-4B18-9CDC-000B9C5624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9045" y="3288750"/>
            <a:ext cx="391339" cy="391339"/>
          </a:xfrm>
          <a:prstGeom prst="rect">
            <a:avLst/>
          </a:prstGeom>
        </p:spPr>
      </p:pic>
      <p:sp>
        <p:nvSpPr>
          <p:cNvPr id="24" name="Oval 23">
            <a:extLst>
              <a:ext uri="{FF2B5EF4-FFF2-40B4-BE49-F238E27FC236}">
                <a16:creationId xmlns:a16="http://schemas.microsoft.com/office/drawing/2014/main" id="{90CFE2AB-EAAC-4DA8-ADD2-58EDA2001F80}"/>
              </a:ext>
            </a:extLst>
          </p:cNvPr>
          <p:cNvSpPr/>
          <p:nvPr/>
        </p:nvSpPr>
        <p:spPr>
          <a:xfrm>
            <a:off x="647113" y="3167526"/>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7063"/>
            <a:r>
              <a:rPr lang="en-US" sz="1400">
                <a:solidFill>
                  <a:srgbClr val="000000"/>
                </a:solidFill>
                <a:latin typeface="Arial"/>
                <a:cs typeface="Arial"/>
              </a:rPr>
              <a:t>1</a:t>
            </a:r>
          </a:p>
        </p:txBody>
      </p:sp>
      <p:sp>
        <p:nvSpPr>
          <p:cNvPr id="195" name="Oval 194">
            <a:extLst>
              <a:ext uri="{FF2B5EF4-FFF2-40B4-BE49-F238E27FC236}">
                <a16:creationId xmlns:a16="http://schemas.microsoft.com/office/drawing/2014/main" id="{B4E5DC11-9F18-4E67-843F-FD636E685BF8}"/>
              </a:ext>
            </a:extLst>
          </p:cNvPr>
          <p:cNvSpPr/>
          <p:nvPr/>
        </p:nvSpPr>
        <p:spPr>
          <a:xfrm>
            <a:off x="9930089" y="2292542"/>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7063"/>
            <a:r>
              <a:rPr lang="en-US" sz="1400">
                <a:solidFill>
                  <a:srgbClr val="000000"/>
                </a:solidFill>
                <a:latin typeface="Arial"/>
                <a:cs typeface="Arial"/>
              </a:rPr>
              <a:t>3</a:t>
            </a:r>
          </a:p>
        </p:txBody>
      </p:sp>
      <p:sp>
        <p:nvSpPr>
          <p:cNvPr id="199" name="TextBox 198">
            <a:extLst>
              <a:ext uri="{FF2B5EF4-FFF2-40B4-BE49-F238E27FC236}">
                <a16:creationId xmlns:a16="http://schemas.microsoft.com/office/drawing/2014/main" id="{EC6FA801-8D47-4C4C-8722-62F5089F05DD}"/>
              </a:ext>
            </a:extLst>
          </p:cNvPr>
          <p:cNvSpPr txBox="1"/>
          <p:nvPr/>
        </p:nvSpPr>
        <p:spPr>
          <a:xfrm>
            <a:off x="7959288" y="6172565"/>
            <a:ext cx="1197221" cy="276855"/>
          </a:xfrm>
          <a:prstGeom prst="rect">
            <a:avLst/>
          </a:prstGeom>
          <a:noFill/>
        </p:spPr>
        <p:txBody>
          <a:bodyPr wrap="square" rtlCol="0">
            <a:spAutoFit/>
          </a:bodyPr>
          <a:lstStyle/>
          <a:p>
            <a:pPr algn="ctr" defTabSz="456926"/>
            <a:r>
              <a:rPr lang="en-US" sz="1200">
                <a:solidFill>
                  <a:srgbClr val="FA4616"/>
                </a:solidFill>
                <a:latin typeface="Calibri" panose="020F0502020204030204"/>
              </a:rPr>
              <a:t>During Runtime</a:t>
            </a:r>
          </a:p>
        </p:txBody>
      </p:sp>
      <p:sp>
        <p:nvSpPr>
          <p:cNvPr id="200" name="TextBox 199">
            <a:extLst>
              <a:ext uri="{FF2B5EF4-FFF2-40B4-BE49-F238E27FC236}">
                <a16:creationId xmlns:a16="http://schemas.microsoft.com/office/drawing/2014/main" id="{662EC680-5D99-4647-9A7E-0F2890F77BC0}"/>
              </a:ext>
            </a:extLst>
          </p:cNvPr>
          <p:cNvSpPr txBox="1"/>
          <p:nvPr/>
        </p:nvSpPr>
        <p:spPr>
          <a:xfrm>
            <a:off x="9534506" y="4297103"/>
            <a:ext cx="1458917" cy="461425"/>
          </a:xfrm>
          <a:prstGeom prst="rect">
            <a:avLst/>
          </a:prstGeom>
          <a:noFill/>
        </p:spPr>
        <p:txBody>
          <a:bodyPr wrap="square" rtlCol="0">
            <a:spAutoFit/>
          </a:bodyPr>
          <a:lstStyle/>
          <a:p>
            <a:pPr algn="ctr" defTabSz="456926"/>
            <a:r>
              <a:rPr lang="en-US" sz="1200">
                <a:solidFill>
                  <a:prstClr val="black"/>
                </a:solidFill>
                <a:latin typeface="Calibri" panose="020F0502020204030204"/>
              </a:rPr>
              <a:t>Testing workflows are deployed</a:t>
            </a:r>
          </a:p>
        </p:txBody>
      </p:sp>
      <p:sp>
        <p:nvSpPr>
          <p:cNvPr id="194" name="Oval 193">
            <a:extLst>
              <a:ext uri="{FF2B5EF4-FFF2-40B4-BE49-F238E27FC236}">
                <a16:creationId xmlns:a16="http://schemas.microsoft.com/office/drawing/2014/main" id="{A51D12D4-4D01-4E86-BFC1-B454D9EB0F36}"/>
              </a:ext>
            </a:extLst>
          </p:cNvPr>
          <p:cNvSpPr/>
          <p:nvPr/>
        </p:nvSpPr>
        <p:spPr>
          <a:xfrm>
            <a:off x="5579816" y="2386833"/>
            <a:ext cx="333875" cy="33387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nchorCtr="0"/>
          <a:lstStyle/>
          <a:p>
            <a:pPr algn="ctr" defTabSz="457063"/>
            <a:r>
              <a:rPr lang="en-US" sz="1400">
                <a:solidFill>
                  <a:srgbClr val="000000"/>
                </a:solidFill>
                <a:latin typeface="Arial"/>
                <a:cs typeface="Arial"/>
              </a:rPr>
              <a:t>2</a:t>
            </a:r>
          </a:p>
        </p:txBody>
      </p:sp>
      <p:pic>
        <p:nvPicPr>
          <p:cNvPr id="5" name="Picture 4" descr="A picture containing graphical user interface&#10;&#10;Description automatically generated">
            <a:extLst>
              <a:ext uri="{FF2B5EF4-FFF2-40B4-BE49-F238E27FC236}">
                <a16:creationId xmlns:a16="http://schemas.microsoft.com/office/drawing/2014/main" id="{E6466864-91E4-4936-8AEB-0B19440DE6B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9551" b="89888" l="3347" r="89819">
                        <a14:foregroundMark x1="5021" y1="59551" x2="9902" y2="61798"/>
                        <a14:foregroundMark x1="3347" y1="22472" x2="9902" y2="15169"/>
                      </a14:backgroundRemoval>
                    </a14:imgEffect>
                  </a14:imgLayer>
                </a14:imgProps>
              </a:ext>
            </a:extLst>
          </a:blip>
          <a:srcRect r="79327" b="19815"/>
          <a:stretch/>
        </p:blipFill>
        <p:spPr>
          <a:xfrm>
            <a:off x="3668403" y="1898397"/>
            <a:ext cx="496275" cy="477870"/>
          </a:xfrm>
          <a:prstGeom prst="rect">
            <a:avLst/>
          </a:prstGeom>
        </p:spPr>
      </p:pic>
      <p:sp>
        <p:nvSpPr>
          <p:cNvPr id="85" name="Title 3">
            <a:extLst>
              <a:ext uri="{FF2B5EF4-FFF2-40B4-BE49-F238E27FC236}">
                <a16:creationId xmlns:a16="http://schemas.microsoft.com/office/drawing/2014/main" id="{1B16E548-F9EC-4D9D-80E5-5C7DD500126C}"/>
              </a:ext>
            </a:extLst>
          </p:cNvPr>
          <p:cNvSpPr>
            <a:spLocks noGrp="1"/>
          </p:cNvSpPr>
          <p:nvPr>
            <p:ph type="title"/>
          </p:nvPr>
        </p:nvSpPr>
        <p:spPr>
          <a:xfrm>
            <a:off x="368434" y="334179"/>
            <a:ext cx="9135071" cy="689669"/>
          </a:xfrm>
        </p:spPr>
        <p:txBody>
          <a:bodyPr/>
          <a:lstStyle/>
          <a:p>
            <a:r>
              <a:rPr lang="en-US"/>
              <a:t>Best Practices Approach to RPA Testing</a:t>
            </a:r>
          </a:p>
        </p:txBody>
      </p:sp>
      <p:grpSp>
        <p:nvGrpSpPr>
          <p:cNvPr id="108" name="Group 107">
            <a:extLst>
              <a:ext uri="{FF2B5EF4-FFF2-40B4-BE49-F238E27FC236}">
                <a16:creationId xmlns:a16="http://schemas.microsoft.com/office/drawing/2014/main" id="{DB1BC706-D2C2-498E-8785-C356E5E91623}"/>
              </a:ext>
            </a:extLst>
          </p:cNvPr>
          <p:cNvGrpSpPr/>
          <p:nvPr/>
        </p:nvGrpSpPr>
        <p:grpSpPr>
          <a:xfrm>
            <a:off x="3313194" y="5248836"/>
            <a:ext cx="1865253" cy="1072248"/>
            <a:chOff x="465640" y="2689870"/>
            <a:chExt cx="1866225" cy="1072806"/>
          </a:xfrm>
        </p:grpSpPr>
        <p:sp>
          <p:nvSpPr>
            <p:cNvPr id="109" name="Rectangle 108">
              <a:extLst>
                <a:ext uri="{FF2B5EF4-FFF2-40B4-BE49-F238E27FC236}">
                  <a16:creationId xmlns:a16="http://schemas.microsoft.com/office/drawing/2014/main" id="{32463C2E-35AC-4120-8701-BFF28EE455A8}"/>
                </a:ext>
              </a:extLst>
            </p:cNvPr>
            <p:cNvSpPr/>
            <p:nvPr/>
          </p:nvSpPr>
          <p:spPr bwMode="gray">
            <a:xfrm>
              <a:off x="465640" y="3603809"/>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10" name="Rectangle 109">
              <a:extLst>
                <a:ext uri="{FF2B5EF4-FFF2-40B4-BE49-F238E27FC236}">
                  <a16:creationId xmlns:a16="http://schemas.microsoft.com/office/drawing/2014/main" id="{1A038FAE-77BF-4D1E-93DD-C09B526B4B91}"/>
                </a:ext>
              </a:extLst>
            </p:cNvPr>
            <p:cNvSpPr/>
            <p:nvPr/>
          </p:nvSpPr>
          <p:spPr bwMode="gray">
            <a:xfrm>
              <a:off x="2172998" y="2689870"/>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sp>
          <p:nvSpPr>
            <p:cNvPr id="111" name="Rectangle 110">
              <a:extLst>
                <a:ext uri="{FF2B5EF4-FFF2-40B4-BE49-F238E27FC236}">
                  <a16:creationId xmlns:a16="http://schemas.microsoft.com/office/drawing/2014/main" id="{5DCA5FF8-8AFE-40CF-8342-2ED47E285AE3}"/>
                </a:ext>
              </a:extLst>
            </p:cNvPr>
            <p:cNvSpPr/>
            <p:nvPr/>
          </p:nvSpPr>
          <p:spPr bwMode="gray">
            <a:xfrm>
              <a:off x="594134" y="3328012"/>
              <a:ext cx="158867" cy="158867"/>
            </a:xfrm>
            <a:prstGeom prst="rect">
              <a:avLst/>
            </a:prstGeom>
            <a:noFill/>
            <a:ln w="28575">
              <a:noFill/>
              <a:miter lim="800000"/>
              <a:headEnd/>
              <a:tailEnd/>
            </a:ln>
            <a:effectLst/>
          </p:spPr>
          <p:txBody>
            <a:bodyPr lIns="182784" rtlCol="0" anchor="ctr"/>
            <a:lstStyle/>
            <a:p>
              <a:pPr algn="ctr" defTabSz="456926">
                <a:defRPr/>
              </a:pPr>
              <a:endParaRPr lang="en-US" sz="1200" b="1" kern="0">
                <a:solidFill>
                  <a:srgbClr val="FFFFFF"/>
                </a:solidFill>
                <a:latin typeface="Arial"/>
                <a:cs typeface="Arial" panose="020B0604020202020204" pitchFamily="34" charset="0"/>
              </a:endParaRPr>
            </a:p>
          </p:txBody>
        </p:sp>
      </p:grpSp>
      <p:pic>
        <p:nvPicPr>
          <p:cNvPr id="27" name="Picture 26" descr="A picture containing text, clipart&#10;&#10;Description automatically generated">
            <a:extLst>
              <a:ext uri="{FF2B5EF4-FFF2-40B4-BE49-F238E27FC236}">
                <a16:creationId xmlns:a16="http://schemas.microsoft.com/office/drawing/2014/main" id="{0FCCFD43-4D90-44D5-8E36-94E758B6DEAC}"/>
              </a:ext>
            </a:extLst>
          </p:cNvPr>
          <p:cNvPicPr>
            <a:picLocks noChangeAspect="1"/>
          </p:cNvPicPr>
          <p:nvPr/>
        </p:nvPicPr>
        <p:blipFill>
          <a:blip r:embed="rId15"/>
          <a:stretch>
            <a:fillRect/>
          </a:stretch>
        </p:blipFill>
        <p:spPr>
          <a:xfrm>
            <a:off x="7497213" y="3860292"/>
            <a:ext cx="954544" cy="164666"/>
          </a:xfrm>
          <a:prstGeom prst="rect">
            <a:avLst/>
          </a:prstGeom>
        </p:spPr>
      </p:pic>
      <p:cxnSp>
        <p:nvCxnSpPr>
          <p:cNvPr id="31" name="Straight Arrow Connector 30">
            <a:extLst>
              <a:ext uri="{FF2B5EF4-FFF2-40B4-BE49-F238E27FC236}">
                <a16:creationId xmlns:a16="http://schemas.microsoft.com/office/drawing/2014/main" id="{F329C588-A0A5-4E06-BBBA-7A07B09E1079}"/>
              </a:ext>
            </a:extLst>
          </p:cNvPr>
          <p:cNvCxnSpPr>
            <a:cxnSpLocks/>
            <a:stCxn id="117" idx="0"/>
            <a:endCxn id="134" idx="2"/>
          </p:cNvCxnSpPr>
          <p:nvPr/>
        </p:nvCxnSpPr>
        <p:spPr>
          <a:xfrm flipV="1">
            <a:off x="4278417" y="4573953"/>
            <a:ext cx="210" cy="481815"/>
          </a:xfrm>
          <a:prstGeom prst="straightConnector1">
            <a:avLst/>
          </a:prstGeom>
          <a:ln w="28575" cap="flat" cmpd="sng" algn="ctr">
            <a:solidFill>
              <a:schemeClr val="tx1"/>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446EEFAB-E83C-4EA3-A3EE-04A4DB1A9600}"/>
              </a:ext>
            </a:extLst>
          </p:cNvPr>
          <p:cNvGrpSpPr/>
          <p:nvPr/>
        </p:nvGrpSpPr>
        <p:grpSpPr>
          <a:xfrm>
            <a:off x="2717773" y="5055768"/>
            <a:ext cx="3121287" cy="1528987"/>
            <a:chOff x="4237782" y="4945350"/>
            <a:chExt cx="3122913" cy="1529783"/>
          </a:xfrm>
        </p:grpSpPr>
        <p:sp>
          <p:nvSpPr>
            <p:cNvPr id="117" name="Rectangle 116">
              <a:extLst>
                <a:ext uri="{FF2B5EF4-FFF2-40B4-BE49-F238E27FC236}">
                  <a16:creationId xmlns:a16="http://schemas.microsoft.com/office/drawing/2014/main" id="{E8049DEF-CBEE-455C-9E98-20375B3C11A5}"/>
                </a:ext>
              </a:extLst>
            </p:cNvPr>
            <p:cNvSpPr/>
            <p:nvPr/>
          </p:nvSpPr>
          <p:spPr bwMode="gray">
            <a:xfrm>
              <a:off x="4237782" y="4945350"/>
              <a:ext cx="3122913" cy="1529783"/>
            </a:xfrm>
            <a:prstGeom prst="rect">
              <a:avLst/>
            </a:prstGeom>
            <a:ln/>
          </p:spPr>
          <p:style>
            <a:lnRef idx="2">
              <a:schemeClr val="dk1"/>
            </a:lnRef>
            <a:fillRef idx="1">
              <a:schemeClr val="lt1"/>
            </a:fillRef>
            <a:effectRef idx="0">
              <a:schemeClr val="dk1"/>
            </a:effectRef>
            <a:fontRef idx="minor">
              <a:schemeClr val="dk1"/>
            </a:fontRef>
          </p:style>
          <p:txBody>
            <a:bodyPr lIns="0" tIns="91392" rIns="0" bIns="0" rtlCol="0" anchor="t" anchorCtr="0"/>
            <a:lstStyle/>
            <a:p>
              <a:pPr algn="ctr" defTabSz="457063">
                <a:spcBef>
                  <a:spcPts val="600"/>
                </a:spcBef>
              </a:pPr>
              <a:r>
                <a:rPr lang="en-US" sz="1200" b="1" kern="0">
                  <a:solidFill>
                    <a:prstClr val="black"/>
                  </a:solidFill>
                  <a:latin typeface="Noto Sans" panose="020B0502040504020204" pitchFamily="34" charset="0"/>
                  <a:ea typeface="Noto Sans" panose="020B0502040504020204" pitchFamily="34" charset="0"/>
                  <a:cs typeface="Noto Sans" panose="020B0502040504020204" pitchFamily="34" charset="0"/>
                </a:rPr>
                <a:t>ALM Integrations</a:t>
              </a:r>
            </a:p>
            <a:p>
              <a:pPr algn="ctr" defTabSz="457063">
                <a:spcBef>
                  <a:spcPts val="600"/>
                </a:spcBef>
              </a:pPr>
              <a:endParaRPr lang="en-US" sz="1400" b="1" kern="0">
                <a:solidFill>
                  <a:prstClr val="black"/>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050" name="Picture 2" descr="Connect JIRA to Zulip">
              <a:extLst>
                <a:ext uri="{FF2B5EF4-FFF2-40B4-BE49-F238E27FC236}">
                  <a16:creationId xmlns:a16="http://schemas.microsoft.com/office/drawing/2014/main" id="{3622F23D-515E-4C7A-A02D-D530257AF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96274" y="5280280"/>
              <a:ext cx="406417" cy="417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AP Solution Manager 7.2: Changing the Landscape of Process Management  Solutions">
              <a:extLst>
                <a:ext uri="{FF2B5EF4-FFF2-40B4-BE49-F238E27FC236}">
                  <a16:creationId xmlns:a16="http://schemas.microsoft.com/office/drawing/2014/main" id="{F5EA7DAA-91D5-4A69-B3C3-1552E083E34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775" t="9241" r="12574" b="11376"/>
            <a:stretch/>
          </p:blipFill>
          <p:spPr bwMode="auto">
            <a:xfrm>
              <a:off x="5642241" y="5273445"/>
              <a:ext cx="405377" cy="4310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zure DevOps Tutorial: Introduction, Pipeline, Repos, Tools You Must Know">
              <a:extLst>
                <a:ext uri="{FF2B5EF4-FFF2-40B4-BE49-F238E27FC236}">
                  <a16:creationId xmlns:a16="http://schemas.microsoft.com/office/drawing/2014/main" id="{4389E8A4-1AAA-4FC4-ABA1-739B3BC21B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29353" y="5853493"/>
              <a:ext cx="2209187" cy="5235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picture containing graphical user interface&#10;&#10;Description automatically generated">
              <a:extLst>
                <a:ext uri="{FF2B5EF4-FFF2-40B4-BE49-F238E27FC236}">
                  <a16:creationId xmlns:a16="http://schemas.microsoft.com/office/drawing/2014/main" id="{0506A05C-31C0-4BF1-A723-A212BBB1A4B5}"/>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9551" b="89888" l="3347" r="89819">
                          <a14:foregroundMark x1="5021" y1="59551" x2="9902" y2="61798"/>
                          <a14:foregroundMark x1="3347" y1="22472" x2="9902" y2="15169"/>
                        </a14:backgroundRemoval>
                      </a14:imgEffect>
                    </a14:imgLayer>
                  </a14:imgProps>
                </a:ext>
              </a:extLst>
            </a:blip>
            <a:srcRect r="79327" b="19815"/>
            <a:stretch/>
          </p:blipFill>
          <p:spPr>
            <a:xfrm>
              <a:off x="4451465" y="5845625"/>
              <a:ext cx="496533" cy="478119"/>
            </a:xfrm>
            <a:prstGeom prst="rect">
              <a:avLst/>
            </a:prstGeom>
          </p:spPr>
        </p:pic>
        <p:pic>
          <p:nvPicPr>
            <p:cNvPr id="5122" name="Picture 2" descr="Servicenow, logo Free Icon of Vector Logo">
              <a:extLst>
                <a:ext uri="{FF2B5EF4-FFF2-40B4-BE49-F238E27FC236}">
                  <a16:creationId xmlns:a16="http://schemas.microsoft.com/office/drawing/2014/main" id="{66E977B7-8572-45C4-8E95-ACFD19C7D9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87167" y="5280280"/>
              <a:ext cx="428424" cy="428424"/>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 Placeholder 5">
            <a:extLst>
              <a:ext uri="{FF2B5EF4-FFF2-40B4-BE49-F238E27FC236}">
                <a16:creationId xmlns:a16="http://schemas.microsoft.com/office/drawing/2014/main" id="{54913A63-AEA5-477B-8D91-C0F0C8AB96E2}"/>
              </a:ext>
            </a:extLst>
          </p:cNvPr>
          <p:cNvSpPr txBox="1">
            <a:spLocks/>
          </p:cNvSpPr>
          <p:nvPr/>
        </p:nvSpPr>
        <p:spPr>
          <a:xfrm>
            <a:off x="312894" y="640038"/>
            <a:ext cx="11421099" cy="489481"/>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8">
                <a:solidFill>
                  <a:srgbClr val="000000"/>
                </a:solidFill>
              </a:rPr>
              <a:t>Continuous Testing and Continuous Deployment with </a:t>
            </a:r>
            <a:r>
              <a:rPr lang="en-US" sz="1998" i="1">
                <a:solidFill>
                  <a:srgbClr val="000000"/>
                </a:solidFill>
              </a:rPr>
              <a:t>ANY Change</a:t>
            </a:r>
          </a:p>
        </p:txBody>
      </p:sp>
      <p:sp>
        <p:nvSpPr>
          <p:cNvPr id="107" name="TextBox 106">
            <a:extLst>
              <a:ext uri="{FF2B5EF4-FFF2-40B4-BE49-F238E27FC236}">
                <a16:creationId xmlns:a16="http://schemas.microsoft.com/office/drawing/2014/main" id="{AA37C1FC-0A56-46C9-A888-268085B5554E}"/>
              </a:ext>
            </a:extLst>
          </p:cNvPr>
          <p:cNvSpPr txBox="1"/>
          <p:nvPr/>
        </p:nvSpPr>
        <p:spPr>
          <a:xfrm>
            <a:off x="10143597" y="720730"/>
            <a:ext cx="1717677" cy="481016"/>
          </a:xfrm>
          <a:prstGeom prst="rect">
            <a:avLst/>
          </a:prstGeom>
          <a:noFill/>
        </p:spPr>
        <p:txBody>
          <a:bodyPr wrap="square" lIns="0" tIns="0" rIns="0" bIns="0" rtlCol="0">
            <a:noAutofit/>
          </a:bodyPr>
          <a:lstStyle/>
          <a:p>
            <a:pPr algn="ctr" defTabSz="457063"/>
            <a:r>
              <a:rPr lang="en-US" sz="1400" b="1">
                <a:solidFill>
                  <a:srgbClr val="FA4616"/>
                </a:solidFill>
                <a:latin typeface="Arial"/>
                <a:cs typeface="Arial"/>
              </a:rPr>
              <a:t>RUNTIME PROCESS FLOW</a:t>
            </a:r>
          </a:p>
        </p:txBody>
      </p:sp>
      <p:pic>
        <p:nvPicPr>
          <p:cNvPr id="4" name="Picture 3" descr="Shape&#10;&#10;Description automatically generated with medium confidence">
            <a:extLst>
              <a:ext uri="{FF2B5EF4-FFF2-40B4-BE49-F238E27FC236}">
                <a16:creationId xmlns:a16="http://schemas.microsoft.com/office/drawing/2014/main" id="{DBE056A6-08EB-46E5-A2FB-DF2ACA8CAE95}"/>
              </a:ext>
            </a:extLst>
          </p:cNvPr>
          <p:cNvPicPr>
            <a:picLocks noChangeAspect="1"/>
          </p:cNvPicPr>
          <p:nvPr/>
        </p:nvPicPr>
        <p:blipFill>
          <a:blip r:embed="rId20"/>
          <a:stretch>
            <a:fillRect/>
          </a:stretch>
        </p:blipFill>
        <p:spPr>
          <a:xfrm>
            <a:off x="8388152" y="1387058"/>
            <a:ext cx="1644368" cy="226470"/>
          </a:xfrm>
          <a:prstGeom prst="rect">
            <a:avLst/>
          </a:prstGeom>
        </p:spPr>
      </p:pic>
      <p:pic>
        <p:nvPicPr>
          <p:cNvPr id="7" name="Graphic 6">
            <a:extLst>
              <a:ext uri="{FF2B5EF4-FFF2-40B4-BE49-F238E27FC236}">
                <a16:creationId xmlns:a16="http://schemas.microsoft.com/office/drawing/2014/main" id="{85DAE30F-953D-4A7D-9D71-FA98EDD419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1570" y="4988203"/>
            <a:ext cx="1363949" cy="227325"/>
          </a:xfrm>
          <a:prstGeom prst="rect">
            <a:avLst/>
          </a:prstGeom>
        </p:spPr>
      </p:pic>
      <p:pic>
        <p:nvPicPr>
          <p:cNvPr id="9" name="Picture 8">
            <a:extLst>
              <a:ext uri="{FF2B5EF4-FFF2-40B4-BE49-F238E27FC236}">
                <a16:creationId xmlns:a16="http://schemas.microsoft.com/office/drawing/2014/main" id="{B0483392-87DB-4D00-A9F1-E38F4B7333C7}"/>
              </a:ext>
            </a:extLst>
          </p:cNvPr>
          <p:cNvPicPr>
            <a:picLocks noChangeAspect="1"/>
          </p:cNvPicPr>
          <p:nvPr/>
        </p:nvPicPr>
        <p:blipFill>
          <a:blip r:embed="rId23"/>
          <a:stretch>
            <a:fillRect/>
          </a:stretch>
        </p:blipFill>
        <p:spPr>
          <a:xfrm>
            <a:off x="3439490" y="3554162"/>
            <a:ext cx="1714284" cy="229070"/>
          </a:xfrm>
          <a:prstGeom prst="rect">
            <a:avLst/>
          </a:prstGeom>
        </p:spPr>
      </p:pic>
    </p:spTree>
    <p:extLst>
      <p:ext uri="{BB962C8B-B14F-4D97-AF65-F5344CB8AC3E}">
        <p14:creationId xmlns:p14="http://schemas.microsoft.com/office/powerpoint/2010/main" val="22587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954D4E3-BE7F-4AB6-AE3F-078CF82F3CCF}"/>
              </a:ext>
            </a:extLst>
          </p:cNvPr>
          <p:cNvSpPr txBox="1"/>
          <p:nvPr/>
        </p:nvSpPr>
        <p:spPr>
          <a:xfrm>
            <a:off x="1786078" y="4814127"/>
            <a:ext cx="2390568" cy="1384995"/>
          </a:xfrm>
          <a:prstGeom prst="rect">
            <a:avLst/>
          </a:prstGeom>
          <a:noFill/>
        </p:spPr>
        <p:txBody>
          <a:bodyPr wrap="square">
            <a:spAutoFit/>
          </a:bodyPr>
          <a:lstStyle/>
          <a:p>
            <a:pPr algn="ctr" rtl="0">
              <a:spcBef>
                <a:spcPts val="0"/>
              </a:spcBef>
              <a:spcAft>
                <a:spcPts val="0"/>
              </a:spcAft>
            </a:pPr>
            <a:r>
              <a:rPr lang="en-GB" sz="1400" b="1" dirty="0">
                <a:solidFill>
                  <a:srgbClr val="000000"/>
                </a:solidFill>
                <a:latin typeface="Arial" panose="020B0604020202020204" pitchFamily="34" charset="0"/>
              </a:rPr>
              <a:t>Diana Gray</a:t>
            </a:r>
            <a:r>
              <a:rPr lang="en-GB" sz="1400" b="1" i="0" u="none" strike="noStrike" dirty="0">
                <a:solidFill>
                  <a:srgbClr val="000000"/>
                </a:solidFill>
                <a:effectLst/>
                <a:latin typeface="Arial" panose="020B0604020202020204" pitchFamily="34" charset="0"/>
              </a:rPr>
              <a:t> </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Community Marketing Manager AMER</a:t>
            </a:r>
            <a:endParaRPr lang="en-GB" sz="1400" b="0" dirty="0">
              <a:effectLst/>
            </a:endParaRPr>
          </a:p>
          <a:p>
            <a:pPr algn="ctr" rtl="0">
              <a:spcBef>
                <a:spcPts val="0"/>
              </a:spcBef>
              <a:spcAft>
                <a:spcPts val="0"/>
              </a:spcAft>
            </a:pPr>
            <a:r>
              <a:rPr lang="en-GB" sz="1400" b="0" i="0" u="none" strike="noStrike" dirty="0">
                <a:solidFill>
                  <a:srgbClr val="000000"/>
                </a:solidFill>
                <a:effectLst/>
                <a:latin typeface="Arial" panose="020B0604020202020204" pitchFamily="34" charset="0"/>
              </a:rPr>
              <a:t>@</a:t>
            </a:r>
            <a:r>
              <a:rPr lang="en-GB" sz="1400" dirty="0">
                <a:solidFill>
                  <a:srgbClr val="000000"/>
                </a:solidFill>
                <a:latin typeface="Arial" panose="020B0604020202020204" pitchFamily="34" charset="0"/>
              </a:rPr>
              <a:t>UiPath</a:t>
            </a:r>
            <a:endParaRPr lang="en-GB" sz="1400" b="0" dirty="0">
              <a:effectLst/>
            </a:endParaRPr>
          </a:p>
          <a:p>
            <a:br>
              <a:rPr lang="en-GB" sz="1400" dirty="0"/>
            </a:br>
            <a:endParaRPr lang="en-GB" sz="1400" dirty="0"/>
          </a:p>
        </p:txBody>
      </p:sp>
      <p:sp>
        <p:nvSpPr>
          <p:cNvPr id="4" name="Title 3">
            <a:extLst>
              <a:ext uri="{FF2B5EF4-FFF2-40B4-BE49-F238E27FC236}">
                <a16:creationId xmlns:a16="http://schemas.microsoft.com/office/drawing/2014/main" id="{87E13824-2AEC-4370-BE62-C4897263C78B}"/>
              </a:ext>
            </a:extLst>
          </p:cNvPr>
          <p:cNvSpPr>
            <a:spLocks noGrp="1"/>
          </p:cNvSpPr>
          <p:nvPr>
            <p:ph type="ctrTitle"/>
          </p:nvPr>
        </p:nvSpPr>
        <p:spPr>
          <a:xfrm>
            <a:off x="335347" y="495300"/>
            <a:ext cx="5292030" cy="745584"/>
          </a:xfrm>
        </p:spPr>
        <p:txBody>
          <a:bodyPr/>
          <a:lstStyle/>
          <a:p>
            <a:r>
              <a:rPr lang="en-GB" sz="4000" dirty="0">
                <a:solidFill>
                  <a:srgbClr val="FA4616"/>
                </a:solidFill>
              </a:rPr>
              <a:t>Meet today’s team:</a:t>
            </a:r>
          </a:p>
        </p:txBody>
      </p:sp>
      <p:sp>
        <p:nvSpPr>
          <p:cNvPr id="12" name="TextBox 11">
            <a:extLst>
              <a:ext uri="{FF2B5EF4-FFF2-40B4-BE49-F238E27FC236}">
                <a16:creationId xmlns:a16="http://schemas.microsoft.com/office/drawing/2014/main" id="{5BE939EA-C0D5-487A-9E65-2C2CFA44C27F}"/>
              </a:ext>
            </a:extLst>
          </p:cNvPr>
          <p:cNvSpPr txBox="1"/>
          <p:nvPr/>
        </p:nvSpPr>
        <p:spPr>
          <a:xfrm>
            <a:off x="5976918" y="4814127"/>
            <a:ext cx="2711070" cy="1600438"/>
          </a:xfrm>
          <a:prstGeom prst="rect">
            <a:avLst/>
          </a:prstGeom>
          <a:noFill/>
        </p:spPr>
        <p:txBody>
          <a:bodyPr wrap="square">
            <a:spAutoFit/>
          </a:bodyPr>
          <a:lstStyle/>
          <a:p>
            <a:pPr algn="ctr" rtl="0">
              <a:spcBef>
                <a:spcPts val="0"/>
              </a:spcBef>
              <a:spcAft>
                <a:spcPts val="0"/>
              </a:spcAft>
            </a:pPr>
            <a:r>
              <a:rPr lang="en-GB" sz="1400" b="1" dirty="0">
                <a:solidFill>
                  <a:srgbClr val="000000"/>
                </a:solidFill>
                <a:effectLst/>
                <a:latin typeface="Arial" panose="020B0604020202020204" pitchFamily="34" charset="0"/>
              </a:rPr>
              <a:t>Atul Trikha</a:t>
            </a:r>
            <a:endParaRPr lang="en-GB" sz="1400" b="0" dirty="0">
              <a:effectLst/>
            </a:endParaRPr>
          </a:p>
          <a:p>
            <a:pPr algn="ctr" rtl="0">
              <a:spcBef>
                <a:spcPts val="0"/>
              </a:spcBef>
              <a:spcAft>
                <a:spcPts val="0"/>
              </a:spcAft>
            </a:pPr>
            <a:r>
              <a:rPr lang="en-GB" sz="1400" dirty="0">
                <a:solidFill>
                  <a:srgbClr val="000000"/>
                </a:solidFill>
                <a:latin typeface="Arial" panose="020B0604020202020204" pitchFamily="34" charset="0"/>
              </a:rPr>
              <a:t>RPA Architect, COE Lead</a:t>
            </a:r>
            <a:br>
              <a:rPr lang="en-GB" sz="1400" dirty="0">
                <a:solidFill>
                  <a:srgbClr val="000000"/>
                </a:solidFill>
                <a:latin typeface="Arial" panose="020B0604020202020204" pitchFamily="34" charset="0"/>
              </a:rPr>
            </a:br>
            <a:r>
              <a:rPr lang="en-GB" sz="1400" dirty="0">
                <a:solidFill>
                  <a:srgbClr val="000000"/>
                </a:solidFill>
                <a:latin typeface="Arial" panose="020B0604020202020204" pitchFamily="34" charset="0"/>
              </a:rPr>
              <a:t>&amp; Account Chief Technologist  @Peraton</a:t>
            </a:r>
            <a:endParaRPr lang="en-GB" sz="1400" b="0" dirty="0">
              <a:effectLst/>
            </a:endParaRPr>
          </a:p>
          <a:p>
            <a:pPr algn="ctr" rtl="0">
              <a:spcBef>
                <a:spcPts val="0"/>
              </a:spcBef>
              <a:spcAft>
                <a:spcPts val="0"/>
              </a:spcAft>
            </a:pPr>
            <a:endParaRPr lang="en-GB" sz="1400" b="0" dirty="0">
              <a:effectLst/>
            </a:endParaRPr>
          </a:p>
          <a:p>
            <a:br>
              <a:rPr lang="en-GB" sz="1400" dirty="0"/>
            </a:br>
            <a:endParaRPr lang="en-GB" sz="1400" dirty="0"/>
          </a:p>
        </p:txBody>
      </p:sp>
      <p:pic>
        <p:nvPicPr>
          <p:cNvPr id="16" name="Picture 15">
            <a:extLst>
              <a:ext uri="{FF2B5EF4-FFF2-40B4-BE49-F238E27FC236}">
                <a16:creationId xmlns:a16="http://schemas.microsoft.com/office/drawing/2014/main" id="{0CE6E028-532A-456F-9294-34B5BDC536C2}"/>
              </a:ext>
            </a:extLst>
          </p:cNvPr>
          <p:cNvPicPr>
            <a:picLocks noChangeAspect="1"/>
          </p:cNvPicPr>
          <p:nvPr/>
        </p:nvPicPr>
        <p:blipFill>
          <a:blip r:embed="rId2"/>
          <a:srcRect/>
          <a:stretch/>
        </p:blipFill>
        <p:spPr>
          <a:xfrm>
            <a:off x="1599022" y="2291556"/>
            <a:ext cx="2274887" cy="2274887"/>
          </a:xfrm>
          <a:prstGeom prst="rect">
            <a:avLst/>
          </a:prstGeom>
        </p:spPr>
      </p:pic>
      <p:pic>
        <p:nvPicPr>
          <p:cNvPr id="3" name="Picture 2" descr="A person in a suit&#10;&#10;Description automatically generated with medium confidence">
            <a:extLst>
              <a:ext uri="{FF2B5EF4-FFF2-40B4-BE49-F238E27FC236}">
                <a16:creationId xmlns:a16="http://schemas.microsoft.com/office/drawing/2014/main" id="{82CD19D4-51CD-12F0-081A-C350ED203657}"/>
              </a:ext>
            </a:extLst>
          </p:cNvPr>
          <p:cNvPicPr>
            <a:picLocks noChangeAspect="1"/>
          </p:cNvPicPr>
          <p:nvPr/>
        </p:nvPicPr>
        <p:blipFill>
          <a:blip r:embed="rId3"/>
          <a:stretch>
            <a:fillRect/>
          </a:stretch>
        </p:blipFill>
        <p:spPr>
          <a:xfrm>
            <a:off x="6040030" y="2291555"/>
            <a:ext cx="2274887" cy="2274887"/>
          </a:xfrm>
          <a:prstGeom prst="rect">
            <a:avLst/>
          </a:prstGeom>
        </p:spPr>
      </p:pic>
    </p:spTree>
    <p:extLst>
      <p:ext uri="{BB962C8B-B14F-4D97-AF65-F5344CB8AC3E}">
        <p14:creationId xmlns:p14="http://schemas.microsoft.com/office/powerpoint/2010/main" val="3302838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05BD427-C160-404A-BBEC-736B2A7C60B4}"/>
              </a:ext>
            </a:extLst>
          </p:cNvPr>
          <p:cNvSpPr txBox="1">
            <a:spLocks/>
          </p:cNvSpPr>
          <p:nvPr/>
        </p:nvSpPr>
        <p:spPr>
          <a:xfrm>
            <a:off x="146504" y="236883"/>
            <a:ext cx="10031166"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GB" sz="4000" dirty="0">
                <a:solidFill>
                  <a:srgbClr val="FA4616"/>
                </a:solidFill>
              </a:rPr>
              <a:t>About today’s UiPath developer meeting:</a:t>
            </a:r>
          </a:p>
        </p:txBody>
      </p:sp>
      <p:sp>
        <p:nvSpPr>
          <p:cNvPr id="3" name="Title 3">
            <a:extLst>
              <a:ext uri="{FF2B5EF4-FFF2-40B4-BE49-F238E27FC236}">
                <a16:creationId xmlns:a16="http://schemas.microsoft.com/office/drawing/2014/main" id="{4844C714-389A-4364-9981-2939DAC26548}"/>
              </a:ext>
            </a:extLst>
          </p:cNvPr>
          <p:cNvSpPr txBox="1">
            <a:spLocks/>
          </p:cNvSpPr>
          <p:nvPr/>
        </p:nvSpPr>
        <p:spPr>
          <a:xfrm>
            <a:off x="226017" y="1054646"/>
            <a:ext cx="10646978" cy="745584"/>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457200" indent="-457200">
              <a:buClr>
                <a:schemeClr val="accent1"/>
              </a:buClr>
              <a:buFont typeface="Arial" panose="020B0604020202020204" pitchFamily="34" charset="0"/>
              <a:buChar char="•"/>
            </a:pPr>
            <a:r>
              <a:rPr lang="en-GB" b="0" dirty="0"/>
              <a:t>AMER Developer Community sessions</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Managed by UiPath MVPs in Canada, Latin America &amp; USA</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You are encouraged to network with MVPs and share your LinkedIn in the chat box. We want to get to know you</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These sessions are for you to engage with us on topics that interest you or that you want to share with the UiPath Developer Community</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Please use the chat to place questions until Q&amp;A </a:t>
            </a:r>
          </a:p>
          <a:p>
            <a:pPr marL="457200" indent="-457200">
              <a:buClr>
                <a:schemeClr val="accent1"/>
              </a:buClr>
              <a:buFont typeface="Arial" panose="020B0604020202020204" pitchFamily="34" charset="0"/>
              <a:buChar char="•"/>
            </a:pPr>
            <a:endParaRPr lang="en-GB" b="0" dirty="0"/>
          </a:p>
          <a:p>
            <a:pPr marL="457200" indent="-457200">
              <a:buClr>
                <a:schemeClr val="accent1"/>
              </a:buClr>
              <a:buFont typeface="Arial" panose="020B0604020202020204" pitchFamily="34" charset="0"/>
              <a:buChar char="•"/>
            </a:pPr>
            <a:r>
              <a:rPr lang="en-GB" b="0" dirty="0"/>
              <a:t>If you have any topics that you want us to cover, please email </a:t>
            </a:r>
            <a:r>
              <a:rPr lang="en-GB" b="0" dirty="0">
                <a:solidFill>
                  <a:schemeClr val="accent1"/>
                </a:solidFill>
              </a:rPr>
              <a:t>diana.gray@uipath.com</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7256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EE26D9BA-FEA2-7D65-4680-9B2414F80530}"/>
              </a:ext>
            </a:extLst>
          </p:cNvPr>
          <p:cNvPicPr>
            <a:picLocks noChangeAspect="1"/>
          </p:cNvPicPr>
          <p:nvPr/>
        </p:nvPicPr>
        <p:blipFill>
          <a:blip r:embed="rId2"/>
          <a:stretch>
            <a:fillRect/>
          </a:stretch>
        </p:blipFill>
        <p:spPr>
          <a:xfrm>
            <a:off x="0" y="0"/>
            <a:ext cx="12188825" cy="6858000"/>
          </a:xfrm>
          <a:prstGeom prst="rect">
            <a:avLst/>
          </a:prstGeom>
        </p:spPr>
      </p:pic>
      <p:sp>
        <p:nvSpPr>
          <p:cNvPr id="6" name="Rectangle 5">
            <a:extLst>
              <a:ext uri="{FF2B5EF4-FFF2-40B4-BE49-F238E27FC236}">
                <a16:creationId xmlns:a16="http://schemas.microsoft.com/office/drawing/2014/main" id="{FB3893E6-E591-6D77-06C1-B140B10F2C55}"/>
              </a:ext>
            </a:extLst>
          </p:cNvPr>
          <p:cNvSpPr/>
          <p:nvPr/>
        </p:nvSpPr>
        <p:spPr>
          <a:xfrm>
            <a:off x="6745287" y="5857875"/>
            <a:ext cx="5443538" cy="10001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3200" b="1" i="0" dirty="0">
                <a:solidFill>
                  <a:sysClr val="windowText" lastClr="000000"/>
                </a:solidFill>
                <a:latin typeface="Arial"/>
                <a:cs typeface="Arial"/>
              </a:rPr>
              <a:t>Community.uipath.com</a:t>
            </a:r>
          </a:p>
        </p:txBody>
      </p:sp>
    </p:spTree>
    <p:extLst>
      <p:ext uri="{BB962C8B-B14F-4D97-AF65-F5344CB8AC3E}">
        <p14:creationId xmlns:p14="http://schemas.microsoft.com/office/powerpoint/2010/main" val="1651394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027EAF0-C298-BEE6-0308-2AFD10E4AA60}"/>
              </a:ext>
            </a:extLst>
          </p:cNvPr>
          <p:cNvPicPr>
            <a:picLocks noChangeAspect="1"/>
          </p:cNvPicPr>
          <p:nvPr/>
        </p:nvPicPr>
        <p:blipFill>
          <a:blip r:embed="rId2"/>
          <a:stretch>
            <a:fillRect/>
          </a:stretch>
        </p:blipFill>
        <p:spPr>
          <a:xfrm>
            <a:off x="0" y="0"/>
            <a:ext cx="12188825" cy="6858000"/>
          </a:xfrm>
          <a:prstGeom prst="rect">
            <a:avLst/>
          </a:prstGeom>
        </p:spPr>
      </p:pic>
      <p:sp>
        <p:nvSpPr>
          <p:cNvPr id="7" name="Rectangle 6">
            <a:extLst>
              <a:ext uri="{FF2B5EF4-FFF2-40B4-BE49-F238E27FC236}">
                <a16:creationId xmlns:a16="http://schemas.microsoft.com/office/drawing/2014/main" id="{950AC812-14B3-9626-00F5-491110ED8E66}"/>
              </a:ext>
            </a:extLst>
          </p:cNvPr>
          <p:cNvSpPr/>
          <p:nvPr/>
        </p:nvSpPr>
        <p:spPr>
          <a:xfrm>
            <a:off x="6745287" y="5829300"/>
            <a:ext cx="5443538" cy="10001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3200" b="1" i="0" dirty="0">
                <a:solidFill>
                  <a:sysClr val="windowText" lastClr="000000"/>
                </a:solidFill>
                <a:latin typeface="Arial"/>
                <a:cs typeface="Arial"/>
              </a:rPr>
              <a:t>Community.uipath.com</a:t>
            </a:r>
          </a:p>
        </p:txBody>
      </p:sp>
    </p:spTree>
    <p:extLst>
      <p:ext uri="{BB962C8B-B14F-4D97-AF65-F5344CB8AC3E}">
        <p14:creationId xmlns:p14="http://schemas.microsoft.com/office/powerpoint/2010/main" val="408284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3">
            <a:extLst>
              <a:ext uri="{FF2B5EF4-FFF2-40B4-BE49-F238E27FC236}">
                <a16:creationId xmlns:a16="http://schemas.microsoft.com/office/drawing/2014/main" id="{D5208DEF-91CA-47E9-9A4A-8E07BFFB8CC7}"/>
              </a:ext>
            </a:extLst>
          </p:cNvPr>
          <p:cNvGraphicFramePr>
            <a:graphicFrameLocks noGrp="1"/>
          </p:cNvGraphicFramePr>
          <p:nvPr>
            <p:ph type="tbl" sz="quarter" idx="14"/>
            <p:extLst>
              <p:ext uri="{D42A27DB-BD31-4B8C-83A1-F6EECF244321}">
                <p14:modId xmlns:p14="http://schemas.microsoft.com/office/powerpoint/2010/main" val="144700928"/>
              </p:ext>
            </p:extLst>
          </p:nvPr>
        </p:nvGraphicFramePr>
        <p:xfrm>
          <a:off x="1406196" y="3101617"/>
          <a:ext cx="9376430" cy="2890500"/>
        </p:xfrm>
        <a:graphic>
          <a:graphicData uri="http://schemas.openxmlformats.org/drawingml/2006/table">
            <a:tbl>
              <a:tblPr firstRow="1" bandRow="1">
                <a:tableStyleId>{7E9639D4-E3E2-4D34-9284-5A2195B3D0D7}</a:tableStyleId>
              </a:tblPr>
              <a:tblGrid>
                <a:gridCol w="1483886">
                  <a:extLst>
                    <a:ext uri="{9D8B030D-6E8A-4147-A177-3AD203B41FA5}">
                      <a16:colId xmlns:a16="http://schemas.microsoft.com/office/drawing/2014/main" val="100086855"/>
                    </a:ext>
                  </a:extLst>
                </a:gridCol>
                <a:gridCol w="4881765">
                  <a:extLst>
                    <a:ext uri="{9D8B030D-6E8A-4147-A177-3AD203B41FA5}">
                      <a16:colId xmlns:a16="http://schemas.microsoft.com/office/drawing/2014/main" val="2335256841"/>
                    </a:ext>
                  </a:extLst>
                </a:gridCol>
                <a:gridCol w="3010779">
                  <a:extLst>
                    <a:ext uri="{9D8B030D-6E8A-4147-A177-3AD203B41FA5}">
                      <a16:colId xmlns:a16="http://schemas.microsoft.com/office/drawing/2014/main" val="2656675764"/>
                    </a:ext>
                  </a:extLst>
                </a:gridCol>
              </a:tblGrid>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Date/Time</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w="9525" cap="flat" cmpd="sng" algn="ctr">
                      <a:noFill/>
                      <a:prstDash val="solid"/>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Topic</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a:ea typeface="+mn-ea"/>
                          <a:cs typeface="+mn-cs"/>
                        </a:rPr>
                        <a:t>Status</a:t>
                      </a: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10907341"/>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12, </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5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Test Automation using UiPath Test Suite - Developer Series - Part 1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July 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5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2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mn-lt"/>
                        </a:rPr>
                        <a:t>July 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solidFill>
                          <a:effectLst/>
                          <a:uLnTx/>
                          <a:uFillTx/>
                          <a:latin typeface="+mn-l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5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3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Recorded</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Aug 2,</a:t>
                      </a: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5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Test Automation using UiPath Test Suite - Developer Series - Part 4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Happening</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426947"/>
                  </a:ext>
                </a:extLst>
              </a:tr>
            </a:tbl>
          </a:graphicData>
        </a:graphic>
      </p:graphicFrame>
      <p:pic>
        <p:nvPicPr>
          <p:cNvPr id="24" name="Graphic 23">
            <a:extLst>
              <a:ext uri="{FF2B5EF4-FFF2-40B4-BE49-F238E27FC236}">
                <a16:creationId xmlns:a16="http://schemas.microsoft.com/office/drawing/2014/main" id="{24F9B2C6-F390-47DF-9E7F-EED29D794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499" y="5358968"/>
            <a:ext cx="304721" cy="30472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F0F54151-C558-4F7A-84B3-DD2ABA13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3" y="434431"/>
            <a:ext cx="3783602" cy="618518"/>
          </a:xfrm>
          <a:prstGeom prst="rect">
            <a:avLst/>
          </a:prstGeom>
        </p:spPr>
      </p:pic>
      <p:pic>
        <p:nvPicPr>
          <p:cNvPr id="7" name="Picture 6">
            <a:extLst>
              <a:ext uri="{FF2B5EF4-FFF2-40B4-BE49-F238E27FC236}">
                <a16:creationId xmlns:a16="http://schemas.microsoft.com/office/drawing/2014/main" id="{D0D50A3C-60AC-A54E-D45C-947FEA236610}"/>
              </a:ext>
            </a:extLst>
          </p:cNvPr>
          <p:cNvPicPr>
            <a:picLocks noChangeAspect="1"/>
          </p:cNvPicPr>
          <p:nvPr/>
        </p:nvPicPr>
        <p:blipFill>
          <a:blip r:embed="rId5"/>
          <a:stretch>
            <a:fillRect/>
          </a:stretch>
        </p:blipFill>
        <p:spPr>
          <a:xfrm>
            <a:off x="-1" y="42561"/>
            <a:ext cx="12188825" cy="2878994"/>
          </a:xfrm>
          <a:prstGeom prst="rect">
            <a:avLst/>
          </a:prstGeom>
        </p:spPr>
      </p:pic>
      <p:pic>
        <p:nvPicPr>
          <p:cNvPr id="8" name="Graphic 7">
            <a:extLst>
              <a:ext uri="{FF2B5EF4-FFF2-40B4-BE49-F238E27FC236}">
                <a16:creationId xmlns:a16="http://schemas.microsoft.com/office/drawing/2014/main" id="{10BEAC78-FB8D-F4E7-3C6C-2B3917AB6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1" y="4211432"/>
            <a:ext cx="304721" cy="304721"/>
          </a:xfrm>
          <a:prstGeom prst="rect">
            <a:avLst/>
          </a:prstGeom>
        </p:spPr>
      </p:pic>
      <p:pic>
        <p:nvPicPr>
          <p:cNvPr id="12" name="Graphic 11">
            <a:extLst>
              <a:ext uri="{FF2B5EF4-FFF2-40B4-BE49-F238E27FC236}">
                <a16:creationId xmlns:a16="http://schemas.microsoft.com/office/drawing/2014/main" id="{024B4B8B-671A-79CF-64CC-6C2A0DB7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2" y="3647683"/>
            <a:ext cx="304721" cy="304721"/>
          </a:xfrm>
          <a:prstGeom prst="rect">
            <a:avLst/>
          </a:prstGeom>
        </p:spPr>
      </p:pic>
      <p:pic>
        <p:nvPicPr>
          <p:cNvPr id="13" name="Graphic 12">
            <a:extLst>
              <a:ext uri="{FF2B5EF4-FFF2-40B4-BE49-F238E27FC236}">
                <a16:creationId xmlns:a16="http://schemas.microsoft.com/office/drawing/2014/main" id="{DC50DBE3-2B74-967D-7582-277137254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0" y="4785200"/>
            <a:ext cx="304721" cy="304721"/>
          </a:xfrm>
          <a:prstGeom prst="rect">
            <a:avLst/>
          </a:prstGeom>
        </p:spPr>
      </p:pic>
      <p:sp>
        <p:nvSpPr>
          <p:cNvPr id="14" name="Rectangle 13">
            <a:extLst>
              <a:ext uri="{FF2B5EF4-FFF2-40B4-BE49-F238E27FC236}">
                <a16:creationId xmlns:a16="http://schemas.microsoft.com/office/drawing/2014/main" id="{C2D72E42-133B-0FA8-8E5A-45FD1E5B6641}"/>
              </a:ext>
            </a:extLst>
          </p:cNvPr>
          <p:cNvSpPr/>
          <p:nvPr/>
        </p:nvSpPr>
        <p:spPr>
          <a:xfrm>
            <a:off x="2567350" y="6172179"/>
            <a:ext cx="7434469" cy="563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2000" b="1" i="0" dirty="0">
                <a:latin typeface="Arial"/>
                <a:cs typeface="Arial"/>
              </a:rPr>
              <a:t>Register for Events at community.uipath.com</a:t>
            </a:r>
          </a:p>
        </p:txBody>
      </p:sp>
    </p:spTree>
    <p:extLst>
      <p:ext uri="{BB962C8B-B14F-4D97-AF65-F5344CB8AC3E}">
        <p14:creationId xmlns:p14="http://schemas.microsoft.com/office/powerpoint/2010/main" val="251087505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3">
            <a:extLst>
              <a:ext uri="{FF2B5EF4-FFF2-40B4-BE49-F238E27FC236}">
                <a16:creationId xmlns:a16="http://schemas.microsoft.com/office/drawing/2014/main" id="{D5208DEF-91CA-47E9-9A4A-8E07BFFB8CC7}"/>
              </a:ext>
            </a:extLst>
          </p:cNvPr>
          <p:cNvGraphicFramePr>
            <a:graphicFrameLocks noGrp="1"/>
          </p:cNvGraphicFramePr>
          <p:nvPr>
            <p:ph type="tbl" sz="quarter" idx="14"/>
          </p:nvPr>
        </p:nvGraphicFramePr>
        <p:xfrm>
          <a:off x="1309931" y="2616531"/>
          <a:ext cx="9376430" cy="2891496"/>
        </p:xfrm>
        <a:graphic>
          <a:graphicData uri="http://schemas.openxmlformats.org/drawingml/2006/table">
            <a:tbl>
              <a:tblPr firstRow="1" bandRow="1">
                <a:tableStyleId>{7E9639D4-E3E2-4D34-9284-5A2195B3D0D7}</a:tableStyleId>
              </a:tblPr>
              <a:tblGrid>
                <a:gridCol w="1653607">
                  <a:extLst>
                    <a:ext uri="{9D8B030D-6E8A-4147-A177-3AD203B41FA5}">
                      <a16:colId xmlns:a16="http://schemas.microsoft.com/office/drawing/2014/main" val="100086855"/>
                    </a:ext>
                  </a:extLst>
                </a:gridCol>
                <a:gridCol w="4712044">
                  <a:extLst>
                    <a:ext uri="{9D8B030D-6E8A-4147-A177-3AD203B41FA5}">
                      <a16:colId xmlns:a16="http://schemas.microsoft.com/office/drawing/2014/main" val="2335256841"/>
                    </a:ext>
                  </a:extLst>
                </a:gridCol>
                <a:gridCol w="3010779">
                  <a:extLst>
                    <a:ext uri="{9D8B030D-6E8A-4147-A177-3AD203B41FA5}">
                      <a16:colId xmlns:a16="http://schemas.microsoft.com/office/drawing/2014/main" val="2656675764"/>
                    </a:ext>
                  </a:extLst>
                </a:gridCol>
              </a:tblGrid>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effectLst/>
                          <a:uLnTx/>
                          <a:uFillTx/>
                        </a:rPr>
                        <a:t>Date/Time</a:t>
                      </a:r>
                      <a:endParaRPr kumimoji="0" lang="en-US" sz="1800" b="1" i="0" u="none" strike="noStrike" kern="1200" cap="none" spc="0" normalizeH="0" baseline="0" noProof="0">
                        <a:ln>
                          <a:noFill/>
                        </a:ln>
                        <a:solidFill>
                          <a:schemeClr val="tx1"/>
                        </a:solidFill>
                        <a:effectLst/>
                        <a:uLnTx/>
                        <a:uFillTx/>
                        <a:latin typeface="Arial"/>
                        <a:ea typeface="+mn-ea"/>
                        <a:cs typeface="+mn-cs"/>
                      </a:endParaRPr>
                    </a:p>
                  </a:txBody>
                  <a:tcPr marL="105875" marR="105875" marT="45708" marB="45708" anchor="ctr">
                    <a:lnL w="9525" cap="flat" cmpd="sng" algn="ctr">
                      <a:noFill/>
                      <a:prstDash val="solid"/>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Topic</a:t>
                      </a:r>
                      <a:endParaRPr kumimoji="0" lang="en-US" sz="1800" b="1" i="0" u="none" strike="noStrike" kern="1200" cap="none" spc="0" normalizeH="0" baseline="0" noProof="0" dirty="0">
                        <a:ln>
                          <a:noFill/>
                        </a:ln>
                        <a:solidFill>
                          <a:schemeClr val="tx1"/>
                        </a:solidFill>
                        <a:effectLst/>
                        <a:uLnTx/>
                        <a:uFillTx/>
                        <a:latin typeface="Arial"/>
                        <a:ea typeface="+mn-ea"/>
                        <a:cs typeface="+mn-cs"/>
                      </a:endParaRP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a:ea typeface="+mn-ea"/>
                          <a:cs typeface="+mn-cs"/>
                        </a:rPr>
                        <a:t>Status</a:t>
                      </a:r>
                    </a:p>
                  </a:txBody>
                  <a:tcPr marL="105875" marR="105875" marT="45708" marB="45708"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10907341"/>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September 12, </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6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i="0" kern="1200" dirty="0" err="1">
                          <a:solidFill>
                            <a:schemeClr val="tx1"/>
                          </a:solidFill>
                          <a:effectLst/>
                          <a:latin typeface="+mn-lt"/>
                          <a:ea typeface="+mn-ea"/>
                          <a:cs typeface="+mn-cs"/>
                        </a:rPr>
                        <a:t>REFramework</a:t>
                      </a:r>
                      <a:r>
                        <a:rPr lang="en-US" sz="1600" b="1" i="0" kern="1200" dirty="0">
                          <a:solidFill>
                            <a:schemeClr val="tx1"/>
                          </a:solidFill>
                          <a:effectLst/>
                          <a:latin typeface="+mn-lt"/>
                          <a:ea typeface="+mn-ea"/>
                          <a:cs typeface="+mn-cs"/>
                        </a:rPr>
                        <a:t>: Overview - Developer Series - Part 1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Register</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September 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6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err="1">
                          <a:solidFill>
                            <a:schemeClr val="tx1"/>
                          </a:solidFill>
                          <a:effectLst/>
                          <a:latin typeface="+mn-lt"/>
                          <a:ea typeface="+mn-ea"/>
                          <a:cs typeface="+mn-cs"/>
                        </a:rPr>
                        <a:t>REFramework</a:t>
                      </a:r>
                      <a:r>
                        <a:rPr lang="en-US" sz="1400" b="1" i="0" kern="1200" dirty="0">
                          <a:solidFill>
                            <a:schemeClr val="tx1"/>
                          </a:solidFill>
                          <a:effectLst/>
                          <a:latin typeface="+mn-lt"/>
                          <a:ea typeface="+mn-ea"/>
                          <a:cs typeface="+mn-cs"/>
                        </a:rPr>
                        <a:t>: Modify the Framework - Developer Series - Part 2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a:solidFill>
                            <a:schemeClr val="tx1"/>
                          </a:solidFill>
                          <a:effectLst/>
                          <a:latin typeface="+mn-lt"/>
                          <a:ea typeface="+mn-ea"/>
                          <a:cs typeface="+mn-cs"/>
                        </a:rPr>
                        <a:t>       Register</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mn-lt"/>
                        </a:rPr>
                        <a:t>October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solidFill>
                          <a:effectLst/>
                          <a:uLnTx/>
                          <a:uFillTx/>
                          <a:latin typeface="+mn-l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6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err="1">
                          <a:solidFill>
                            <a:schemeClr val="tx1"/>
                          </a:solidFill>
                          <a:effectLst/>
                          <a:latin typeface="+mn-lt"/>
                          <a:ea typeface="+mn-ea"/>
                          <a:cs typeface="+mn-cs"/>
                        </a:rPr>
                        <a:t>REFramework</a:t>
                      </a:r>
                      <a:r>
                        <a:rPr lang="en-US" sz="1400" b="1" i="0" kern="1200" dirty="0">
                          <a:solidFill>
                            <a:schemeClr val="tx1"/>
                          </a:solidFill>
                          <a:effectLst/>
                          <a:latin typeface="+mn-lt"/>
                          <a:ea typeface="+mn-ea"/>
                          <a:cs typeface="+mn-cs"/>
                        </a:rPr>
                        <a:t>: Queues, Configuration and Creating within the States - Developer Series - Part 3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5781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October 10,</a:t>
                      </a: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6 PM EDT</a:t>
                      </a:r>
                    </a:p>
                  </a:txBody>
                  <a:tcPr marL="105875" marR="105875" marT="45708" marB="45708" anchor="ctr">
                    <a:lnL w="9525" cap="flat" cmpd="sng" algn="ctr">
                      <a:noFill/>
                      <a:prstDash val="soli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i="0" kern="1200" dirty="0" err="1">
                          <a:solidFill>
                            <a:schemeClr val="tx1"/>
                          </a:solidFill>
                          <a:effectLst/>
                          <a:latin typeface="+mn-lt"/>
                          <a:ea typeface="+mn-ea"/>
                          <a:cs typeface="+mn-cs"/>
                        </a:rPr>
                        <a:t>REFramework</a:t>
                      </a:r>
                      <a:r>
                        <a:rPr lang="en-US" sz="1400" b="1" i="0" kern="1200" dirty="0">
                          <a:solidFill>
                            <a:schemeClr val="tx1"/>
                          </a:solidFill>
                          <a:effectLst/>
                          <a:latin typeface="+mn-lt"/>
                          <a:ea typeface="+mn-ea"/>
                          <a:cs typeface="+mn-cs"/>
                        </a:rPr>
                        <a:t>: Debugging/Workflow Analyzer/Validation - Developer Series - Part 4 of 4</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       Register</a:t>
                      </a:r>
                    </a:p>
                  </a:txBody>
                  <a:tcPr marL="105875" marR="105875" marT="45708" marB="45708"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9426947"/>
                  </a:ext>
                </a:extLst>
              </a:tr>
            </a:tbl>
          </a:graphicData>
        </a:graphic>
      </p:graphicFrame>
      <p:pic>
        <p:nvPicPr>
          <p:cNvPr id="24" name="Graphic 23">
            <a:extLst>
              <a:ext uri="{FF2B5EF4-FFF2-40B4-BE49-F238E27FC236}">
                <a16:creationId xmlns:a16="http://schemas.microsoft.com/office/drawing/2014/main" id="{24F9B2C6-F390-47DF-9E7F-EED29D794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499" y="5358968"/>
            <a:ext cx="304721" cy="30472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F0F54151-C558-4F7A-84B3-DD2ABA13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3" y="434431"/>
            <a:ext cx="3783602" cy="618518"/>
          </a:xfrm>
          <a:prstGeom prst="rect">
            <a:avLst/>
          </a:prstGeom>
        </p:spPr>
      </p:pic>
      <p:pic>
        <p:nvPicPr>
          <p:cNvPr id="8" name="Graphic 7">
            <a:extLst>
              <a:ext uri="{FF2B5EF4-FFF2-40B4-BE49-F238E27FC236}">
                <a16:creationId xmlns:a16="http://schemas.microsoft.com/office/drawing/2014/main" id="{10BEAC78-FB8D-F4E7-3C6C-2B3917AB6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1" y="4211432"/>
            <a:ext cx="304721" cy="304721"/>
          </a:xfrm>
          <a:prstGeom prst="rect">
            <a:avLst/>
          </a:prstGeom>
        </p:spPr>
      </p:pic>
      <p:pic>
        <p:nvPicPr>
          <p:cNvPr id="12" name="Graphic 11">
            <a:extLst>
              <a:ext uri="{FF2B5EF4-FFF2-40B4-BE49-F238E27FC236}">
                <a16:creationId xmlns:a16="http://schemas.microsoft.com/office/drawing/2014/main" id="{024B4B8B-671A-79CF-64CC-6C2A0DB7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2" y="3647683"/>
            <a:ext cx="304721" cy="304721"/>
          </a:xfrm>
          <a:prstGeom prst="rect">
            <a:avLst/>
          </a:prstGeom>
        </p:spPr>
      </p:pic>
      <p:pic>
        <p:nvPicPr>
          <p:cNvPr id="13" name="Graphic 12">
            <a:extLst>
              <a:ext uri="{FF2B5EF4-FFF2-40B4-BE49-F238E27FC236}">
                <a16:creationId xmlns:a16="http://schemas.microsoft.com/office/drawing/2014/main" id="{DC50DBE3-2B74-967D-7582-277137254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500" y="4785200"/>
            <a:ext cx="304721" cy="304721"/>
          </a:xfrm>
          <a:prstGeom prst="rect">
            <a:avLst/>
          </a:prstGeom>
        </p:spPr>
      </p:pic>
      <p:sp>
        <p:nvSpPr>
          <p:cNvPr id="14" name="Rectangle 13">
            <a:extLst>
              <a:ext uri="{FF2B5EF4-FFF2-40B4-BE49-F238E27FC236}">
                <a16:creationId xmlns:a16="http://schemas.microsoft.com/office/drawing/2014/main" id="{C2D72E42-133B-0FA8-8E5A-45FD1E5B6641}"/>
              </a:ext>
            </a:extLst>
          </p:cNvPr>
          <p:cNvSpPr/>
          <p:nvPr/>
        </p:nvSpPr>
        <p:spPr>
          <a:xfrm>
            <a:off x="2280911" y="5942778"/>
            <a:ext cx="7434469" cy="563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2000" b="1" i="0" dirty="0">
                <a:latin typeface="Arial"/>
                <a:cs typeface="Arial"/>
              </a:rPr>
              <a:t>Register for Events at community.uipath.com</a:t>
            </a:r>
          </a:p>
        </p:txBody>
      </p:sp>
      <p:sp>
        <p:nvSpPr>
          <p:cNvPr id="2" name="Rectangle 1">
            <a:extLst>
              <a:ext uri="{FF2B5EF4-FFF2-40B4-BE49-F238E27FC236}">
                <a16:creationId xmlns:a16="http://schemas.microsoft.com/office/drawing/2014/main" id="{0D2EE01C-7943-6622-640B-8AE751430367}"/>
              </a:ext>
            </a:extLst>
          </p:cNvPr>
          <p:cNvSpPr/>
          <p:nvPr/>
        </p:nvSpPr>
        <p:spPr>
          <a:xfrm>
            <a:off x="2699133" y="1322024"/>
            <a:ext cx="6400800" cy="11374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4800" b="1" i="0" dirty="0">
                <a:solidFill>
                  <a:schemeClr val="accent1"/>
                </a:solidFill>
                <a:latin typeface="Arial"/>
                <a:cs typeface="Arial"/>
              </a:rPr>
              <a:t>Coming Soon !!!</a:t>
            </a:r>
            <a:r>
              <a:rPr lang="en-US" sz="1400" b="1" i="0" dirty="0">
                <a:latin typeface="Arial"/>
                <a:cs typeface="Arial"/>
              </a:rPr>
              <a:t>!!!</a:t>
            </a:r>
          </a:p>
        </p:txBody>
      </p:sp>
    </p:spTree>
    <p:extLst>
      <p:ext uri="{BB962C8B-B14F-4D97-AF65-F5344CB8AC3E}">
        <p14:creationId xmlns:p14="http://schemas.microsoft.com/office/powerpoint/2010/main" val="313363338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69F9C-02D4-1356-7587-7A2CC757761A}"/>
              </a:ext>
            </a:extLst>
          </p:cNvPr>
          <p:cNvSpPr>
            <a:spLocks noGrp="1"/>
          </p:cNvSpPr>
          <p:nvPr>
            <p:ph type="body" sz="quarter" idx="12"/>
          </p:nvPr>
        </p:nvSpPr>
        <p:spPr>
          <a:xfrm>
            <a:off x="383490" y="1358897"/>
            <a:ext cx="8169916" cy="854145"/>
          </a:xfrm>
          <a:solidFill>
            <a:schemeClr val="accent6"/>
          </a:solidFill>
          <a:ln>
            <a:noFill/>
          </a:ln>
          <a:effectLst/>
        </p:spPr>
        <p:txBody>
          <a:bodyPr vert="horz" lIns="182880" tIns="182880" rIns="182880" bIns="182880" rtlCol="0" anchor="ctr" anchorCtr="0">
            <a:noAutofit/>
          </a:bodyPr>
          <a:lstStyle/>
          <a:p>
            <a:pPr algn="l"/>
            <a:r>
              <a:rPr lang="en-US" sz="2400" dirty="0"/>
              <a:t>Part 1: Building Blocks, Test Suite Product Overview</a:t>
            </a:r>
          </a:p>
        </p:txBody>
      </p:sp>
      <p:sp>
        <p:nvSpPr>
          <p:cNvPr id="3" name="Text Placeholder 2">
            <a:extLst>
              <a:ext uri="{FF2B5EF4-FFF2-40B4-BE49-F238E27FC236}">
                <a16:creationId xmlns:a16="http://schemas.microsoft.com/office/drawing/2014/main" id="{49C1A6DE-F474-990F-FB54-A048D5ADDA34}"/>
              </a:ext>
            </a:extLst>
          </p:cNvPr>
          <p:cNvSpPr>
            <a:spLocks noGrp="1"/>
          </p:cNvSpPr>
          <p:nvPr>
            <p:ph type="body" sz="quarter" idx="14"/>
          </p:nvPr>
        </p:nvSpPr>
        <p:spPr>
          <a:xfrm>
            <a:off x="383490" y="2565127"/>
            <a:ext cx="7668310" cy="854146"/>
          </a:xfrm>
          <a:solidFill>
            <a:schemeClr val="accent4"/>
          </a:solidFill>
          <a:ln>
            <a:noFill/>
          </a:ln>
          <a:effectLst/>
        </p:spPr>
        <p:txBody>
          <a:bodyPr vert="horz" lIns="182880" tIns="182880" rIns="182880" bIns="182880" rtlCol="0" anchor="ctr" anchorCtr="0">
            <a:noAutofit/>
          </a:bodyPr>
          <a:lstStyle/>
          <a:p>
            <a:pPr algn="l"/>
            <a:r>
              <a:rPr lang="en-US" sz="2400" dirty="0"/>
              <a:t>Part 2: UiPath Test Suite Family of Products</a:t>
            </a:r>
          </a:p>
        </p:txBody>
      </p:sp>
      <p:sp>
        <p:nvSpPr>
          <p:cNvPr id="4" name="Text Placeholder 3">
            <a:extLst>
              <a:ext uri="{FF2B5EF4-FFF2-40B4-BE49-F238E27FC236}">
                <a16:creationId xmlns:a16="http://schemas.microsoft.com/office/drawing/2014/main" id="{4F873420-6FC9-3ACA-9F4D-7F6966636BF8}"/>
              </a:ext>
            </a:extLst>
          </p:cNvPr>
          <p:cNvSpPr>
            <a:spLocks noGrp="1"/>
          </p:cNvSpPr>
          <p:nvPr>
            <p:ph type="body" sz="quarter" idx="16"/>
          </p:nvPr>
        </p:nvSpPr>
        <p:spPr>
          <a:xfrm>
            <a:off x="383490" y="3771357"/>
            <a:ext cx="7084110" cy="854146"/>
          </a:xfrm>
          <a:solidFill>
            <a:schemeClr val="accent1"/>
          </a:solidFill>
        </p:spPr>
        <p:txBody>
          <a:bodyPr/>
          <a:lstStyle/>
          <a:p>
            <a:pPr algn="l"/>
            <a:r>
              <a:rPr lang="en-US" sz="2400" dirty="0"/>
              <a:t>Part 3: Deep Dive into Test Suite capabilities</a:t>
            </a:r>
          </a:p>
        </p:txBody>
      </p:sp>
      <p:sp>
        <p:nvSpPr>
          <p:cNvPr id="5" name="Title 4">
            <a:extLst>
              <a:ext uri="{FF2B5EF4-FFF2-40B4-BE49-F238E27FC236}">
                <a16:creationId xmlns:a16="http://schemas.microsoft.com/office/drawing/2014/main" id="{3E2F0089-68DD-5793-9CBF-14B80856C455}"/>
              </a:ext>
            </a:extLst>
          </p:cNvPr>
          <p:cNvSpPr>
            <a:spLocks noGrp="1"/>
          </p:cNvSpPr>
          <p:nvPr>
            <p:ph type="title"/>
          </p:nvPr>
        </p:nvSpPr>
        <p:spPr/>
        <p:txBody>
          <a:bodyPr/>
          <a:lstStyle/>
          <a:p>
            <a:r>
              <a:rPr lang="en-US" b="0" i="0" dirty="0">
                <a:solidFill>
                  <a:srgbClr val="222222"/>
                </a:solidFill>
                <a:effectLst/>
                <a:latin typeface="Calibri" panose="020F0502020204030204" pitchFamily="34" charset="0"/>
              </a:rPr>
              <a:t>Test Automation using UiPath Test Suite </a:t>
            </a:r>
            <a:br>
              <a:rPr lang="en-US" b="0" i="0" dirty="0">
                <a:solidFill>
                  <a:srgbClr val="222222"/>
                </a:solidFill>
                <a:effectLst/>
                <a:latin typeface="Calibri" panose="020F0502020204030204" pitchFamily="34" charset="0"/>
              </a:rPr>
            </a:br>
            <a:r>
              <a:rPr lang="en-US" sz="2400" b="0" i="0" dirty="0">
                <a:solidFill>
                  <a:srgbClr val="222222"/>
                </a:solidFill>
                <a:effectLst/>
                <a:latin typeface="Calibri" panose="020F0502020204030204" pitchFamily="34" charset="0"/>
              </a:rPr>
              <a:t>4 Parts Developer Series</a:t>
            </a:r>
            <a:endParaRPr lang="en-US" sz="2400" dirty="0"/>
          </a:p>
        </p:txBody>
      </p:sp>
      <p:sp>
        <p:nvSpPr>
          <p:cNvPr id="6" name="Rectangle 5">
            <a:extLst>
              <a:ext uri="{FF2B5EF4-FFF2-40B4-BE49-F238E27FC236}">
                <a16:creationId xmlns:a16="http://schemas.microsoft.com/office/drawing/2014/main" id="{25B5EBF4-59DD-07E4-4D05-37552FB8675F}"/>
              </a:ext>
            </a:extLst>
          </p:cNvPr>
          <p:cNvSpPr/>
          <p:nvPr/>
        </p:nvSpPr>
        <p:spPr>
          <a:xfrm>
            <a:off x="383490" y="4977587"/>
            <a:ext cx="6538010" cy="854146"/>
          </a:xfrm>
          <a:prstGeom prst="rect">
            <a:avLst/>
          </a:prstGeom>
          <a:solidFill>
            <a:schemeClr val="accent2"/>
          </a:solidFill>
          <a:ln>
            <a:noFill/>
          </a:ln>
          <a:effectLst/>
        </p:spPr>
        <p:txBody>
          <a:bodyPr vert="horz" lIns="182880" tIns="182880" rIns="182880" bIns="182880" rtlCol="0" anchor="ctr" anchorCtr="0">
            <a:noAutofit/>
          </a:bodyPr>
          <a:lstStyle/>
          <a:p>
            <a:r>
              <a:rPr lang="en-US" sz="2400" b="1" dirty="0">
                <a:solidFill>
                  <a:schemeClr val="bg1"/>
                </a:solidFill>
                <a:latin typeface="+mj-lt"/>
                <a:cs typeface="Arial"/>
              </a:rPr>
              <a:t>Part 4: Open Discussion and Wrap up</a:t>
            </a:r>
          </a:p>
        </p:txBody>
      </p:sp>
      <p:sp>
        <p:nvSpPr>
          <p:cNvPr id="7" name="Star: 5 Points 6">
            <a:extLst>
              <a:ext uri="{FF2B5EF4-FFF2-40B4-BE49-F238E27FC236}">
                <a16:creationId xmlns:a16="http://schemas.microsoft.com/office/drawing/2014/main" id="{E7C4AA8A-9B11-28DD-0EDD-0B5BED9FE167}"/>
              </a:ext>
            </a:extLst>
          </p:cNvPr>
          <p:cNvSpPr/>
          <p:nvPr/>
        </p:nvSpPr>
        <p:spPr>
          <a:xfrm>
            <a:off x="6921500" y="4762634"/>
            <a:ext cx="622570" cy="642026"/>
          </a:xfrm>
          <a:prstGeom prst="star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solidFill>
                <a:schemeClr val="accent6"/>
              </a:solidFill>
              <a:latin typeface="Arial"/>
              <a:cs typeface="Arial"/>
            </a:endParaRPr>
          </a:p>
        </p:txBody>
      </p:sp>
      <p:pic>
        <p:nvPicPr>
          <p:cNvPr id="3074" name="Picture 2" descr="UiPath and Microsoft Partnership - Microsoft Automations | UiPath">
            <a:extLst>
              <a:ext uri="{FF2B5EF4-FFF2-40B4-BE49-F238E27FC236}">
                <a16:creationId xmlns:a16="http://schemas.microsoft.com/office/drawing/2014/main" id="{A141749B-D937-21C1-2AD8-8480C77E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153" y="1620600"/>
            <a:ext cx="4902158" cy="470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B0006-DFE0-429D-A6E8-E66FF6FFB8AA}"/>
              </a:ext>
            </a:extLst>
          </p:cNvPr>
          <p:cNvSpPr>
            <a:spLocks noGrp="1"/>
          </p:cNvSpPr>
          <p:nvPr>
            <p:ph type="body" sz="quarter" idx="14"/>
          </p:nvPr>
        </p:nvSpPr>
        <p:spPr>
          <a:xfrm>
            <a:off x="381000" y="281756"/>
            <a:ext cx="7391398" cy="507397"/>
          </a:xfrm>
        </p:spPr>
        <p:txBody>
          <a:bodyPr/>
          <a:lstStyle/>
          <a:p>
            <a:r>
              <a:rPr lang="en-US" b="0" i="0" dirty="0">
                <a:solidFill>
                  <a:srgbClr val="222222"/>
                </a:solidFill>
                <a:effectLst/>
                <a:latin typeface="Calibri" panose="020F0502020204030204" pitchFamily="34" charset="0"/>
              </a:rPr>
              <a:t>Part 4: Test Suite Open Discussion and Wrap up</a:t>
            </a:r>
            <a:endParaRPr lang="en-US" dirty="0"/>
          </a:p>
        </p:txBody>
      </p:sp>
      <p:sp>
        <p:nvSpPr>
          <p:cNvPr id="3" name="Text Placeholder 2">
            <a:extLst>
              <a:ext uri="{FF2B5EF4-FFF2-40B4-BE49-F238E27FC236}">
                <a16:creationId xmlns:a16="http://schemas.microsoft.com/office/drawing/2014/main" id="{5CA7B131-C5BF-464A-A3FC-B99154BE0476}"/>
              </a:ext>
            </a:extLst>
          </p:cNvPr>
          <p:cNvSpPr>
            <a:spLocks noGrp="1"/>
          </p:cNvSpPr>
          <p:nvPr>
            <p:ph type="body" sz="quarter" idx="15"/>
          </p:nvPr>
        </p:nvSpPr>
        <p:spPr>
          <a:xfrm>
            <a:off x="381000" y="1348258"/>
            <a:ext cx="7789606" cy="5180872"/>
          </a:xfrm>
        </p:spPr>
        <p:txBody>
          <a:bodyPr/>
          <a:lstStyle/>
          <a:p>
            <a:pPr marL="285750" indent="-285750">
              <a:spcBef>
                <a:spcPts val="0"/>
              </a:spcBef>
              <a:buFont typeface="Arial" panose="020B0604020202020204" pitchFamily="34" charset="0"/>
              <a:buChar char="•"/>
            </a:pPr>
            <a:r>
              <a:rPr lang="en-US" sz="2000" b="0" i="0" dirty="0">
                <a:solidFill>
                  <a:srgbClr val="222222"/>
                </a:solidFill>
                <a:effectLst/>
                <a:latin typeface="Calibri" panose="020F0502020204030204" pitchFamily="34" charset="0"/>
              </a:rPr>
              <a:t>Wrap-up with open Q&amp;A</a:t>
            </a:r>
            <a:endParaRPr lang="en-US" sz="2200" b="1" i="0" dirty="0">
              <a:solidFill>
                <a:srgbClr val="222222"/>
              </a:solidFill>
              <a:effectLst/>
              <a:latin typeface="Calibri" panose="020F0502020204030204" pitchFamily="34" charset="0"/>
            </a:endParaRPr>
          </a:p>
        </p:txBody>
      </p:sp>
      <p:sp>
        <p:nvSpPr>
          <p:cNvPr id="6" name="TextBox 5">
            <a:extLst>
              <a:ext uri="{FF2B5EF4-FFF2-40B4-BE49-F238E27FC236}">
                <a16:creationId xmlns:a16="http://schemas.microsoft.com/office/drawing/2014/main" id="{0093C8D6-83D7-9F7D-C21C-C5623C50C33E}"/>
              </a:ext>
            </a:extLst>
          </p:cNvPr>
          <p:cNvSpPr txBox="1"/>
          <p:nvPr/>
        </p:nvSpPr>
        <p:spPr>
          <a:xfrm>
            <a:off x="381002" y="887542"/>
            <a:ext cx="9208768" cy="338554"/>
          </a:xfrm>
          <a:prstGeom prst="rect">
            <a:avLst/>
          </a:prstGeom>
          <a:noFill/>
        </p:spPr>
        <p:txBody>
          <a:bodyPr wrap="square">
            <a:spAutoFit/>
          </a:bodyPr>
          <a:lstStyle/>
          <a:p>
            <a:r>
              <a:rPr lang="en-US" sz="1600" b="0" i="0" dirty="0">
                <a:solidFill>
                  <a:srgbClr val="222222"/>
                </a:solidFill>
                <a:effectLst/>
                <a:latin typeface="Calibri" panose="020F0502020204030204" pitchFamily="34" charset="0"/>
              </a:rPr>
              <a:t>Create a simpler, smoother, and more productive testing experience.</a:t>
            </a:r>
            <a:endParaRPr lang="en-US" sz="1600" dirty="0"/>
          </a:p>
        </p:txBody>
      </p:sp>
    </p:spTree>
    <p:extLst>
      <p:ext uri="{BB962C8B-B14F-4D97-AF65-F5344CB8AC3E}">
        <p14:creationId xmlns:p14="http://schemas.microsoft.com/office/powerpoint/2010/main" val="483109832"/>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3" ma:contentTypeDescription="Create a new document." ma:contentTypeScope="" ma:versionID="460ee43199bc22a14a2062c0edb9fe0a">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e50b788f87892fea1f2384600d5a6026"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CF532-9C2E-4FCC-89D7-66021AEDF50E}">
  <ds:schemaRefs>
    <ds:schemaRef ds:uri="http://schemas.microsoft.com/office/infopath/2007/PartnerControls"/>
    <ds:schemaRef ds:uri="http://schemas.microsoft.com/office/2006/documentManagement/types"/>
    <ds:schemaRef ds:uri="http://purl.org/dc/dcmitype/"/>
    <ds:schemaRef ds:uri="http://purl.org/dc/terms/"/>
    <ds:schemaRef ds:uri="5480af4b-b6c5-4b62-abbf-9db793521990"/>
    <ds:schemaRef ds:uri="http://www.w3.org/XML/1998/namespace"/>
    <ds:schemaRef ds:uri="f5f250e4-2cf5-4e3d-922a-2a876ee07fc4"/>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3.xml><?xml version="1.0" encoding="utf-8"?>
<ds:datastoreItem xmlns:ds="http://schemas.openxmlformats.org/officeDocument/2006/customXml" ds:itemID="{DD35025D-AA74-4EB5-9D0C-E066F7A9CF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af4b-b6c5-4b62-abbf-9db793521990"/>
    <ds:schemaRef ds:uri="f5f250e4-2cf5-4e3d-922a-2a876ee07f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25229</TotalTime>
  <Words>1265</Words>
  <Application>Microsoft Office PowerPoint</Application>
  <PresentationFormat>Custom</PresentationFormat>
  <Paragraphs>204</Paragraphs>
  <Slides>17</Slides>
  <Notes>4</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17</vt:i4>
      </vt:variant>
    </vt:vector>
  </HeadingPairs>
  <TitlesOfParts>
    <vt:vector size="28" baseType="lpstr">
      <vt:lpstr>Arial</vt:lpstr>
      <vt:lpstr>Calibri</vt:lpstr>
      <vt:lpstr>Lucida Grande</vt:lpstr>
      <vt:lpstr>Noto Sans</vt:lpstr>
      <vt:lpstr>Noto Sans SemBd</vt:lpstr>
      <vt:lpstr>Times New Roman</vt:lpstr>
      <vt:lpstr>Primary Presentation Layouts</vt:lpstr>
      <vt:lpstr>Secondary Presentation Layouts</vt:lpstr>
      <vt:lpstr>Icon template_DO NOT USE for presentation</vt:lpstr>
      <vt:lpstr>Office Theme</vt:lpstr>
      <vt:lpstr>1_Primary Presentation Layouts</vt:lpstr>
      <vt:lpstr>Test Automation using UiPath Test Suite – Developer Series</vt:lpstr>
      <vt:lpstr>Meet today’s team:</vt:lpstr>
      <vt:lpstr>PowerPoint Presentation</vt:lpstr>
      <vt:lpstr>PowerPoint Presentation</vt:lpstr>
      <vt:lpstr>PowerPoint Presentation</vt:lpstr>
      <vt:lpstr>PowerPoint Presentation</vt:lpstr>
      <vt:lpstr>PowerPoint Presentation</vt:lpstr>
      <vt:lpstr>Test Automation using UiPath Test Suite  4 Parts Developer Series</vt:lpstr>
      <vt:lpstr>PowerPoint Presentation</vt:lpstr>
      <vt:lpstr>End-to-End Walkthrough</vt:lpstr>
      <vt:lpstr>Q &amp; A</vt:lpstr>
      <vt:lpstr>Understanding Roles, Responsibilities, and Product Mapping</vt:lpstr>
      <vt:lpstr>Test Automation Best Practices</vt:lpstr>
      <vt:lpstr>UiPath Test Suite vs Selenium</vt:lpstr>
      <vt:lpstr>Best Practices Approach to RPA Testing</vt:lpstr>
      <vt:lpstr>Best Practices Approach to Testing</vt:lpstr>
      <vt:lpstr>Best Practices Approach to RPA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using UiPath Test Suite</dc:title>
  <dc:creator>Atul Trikha</dc:creator>
  <cp:keywords>UiPath</cp:keywords>
  <cp:lastModifiedBy>Atul Trikha</cp:lastModifiedBy>
  <cp:revision>720</cp:revision>
  <dcterms:created xsi:type="dcterms:W3CDTF">2019-04-27T00:55:32Z</dcterms:created>
  <dcterms:modified xsi:type="dcterms:W3CDTF">2022-08-02T22:18:26Z</dcterms:modified>
  <cp:category>Test Automation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e3af7822-760b-4f92-9bc2-a94ecc8b0934</vt:lpwstr>
  </property>
</Properties>
</file>